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4"/>
  </p:notesMasterIdLst>
  <p:sldIdLst>
    <p:sldId id="5144" r:id="rId2"/>
    <p:sldId id="413" r:id="rId3"/>
    <p:sldId id="5328" r:id="rId4"/>
    <p:sldId id="412" r:id="rId5"/>
    <p:sldId id="5375" r:id="rId6"/>
    <p:sldId id="5380" r:id="rId7"/>
    <p:sldId id="415" r:id="rId8"/>
    <p:sldId id="5374" r:id="rId9"/>
    <p:sldId id="418" r:id="rId10"/>
    <p:sldId id="419" r:id="rId11"/>
    <p:sldId id="417" r:id="rId12"/>
    <p:sldId id="420" r:id="rId13"/>
    <p:sldId id="421" r:id="rId14"/>
    <p:sldId id="268" r:id="rId15"/>
    <p:sldId id="5435" r:id="rId16"/>
    <p:sldId id="5376" r:id="rId17"/>
    <p:sldId id="5431" r:id="rId18"/>
    <p:sldId id="5432" r:id="rId19"/>
    <p:sldId id="5433" r:id="rId20"/>
    <p:sldId id="302" r:id="rId21"/>
    <p:sldId id="303" r:id="rId22"/>
    <p:sldId id="5434" r:id="rId23"/>
    <p:sldId id="5373" r:id="rId24"/>
    <p:sldId id="5382" r:id="rId25"/>
    <p:sldId id="5383" r:id="rId26"/>
    <p:sldId id="5384" r:id="rId27"/>
    <p:sldId id="5385" r:id="rId28"/>
    <p:sldId id="5386" r:id="rId29"/>
    <p:sldId id="5387" r:id="rId30"/>
    <p:sldId id="5388" r:id="rId31"/>
    <p:sldId id="5389" r:id="rId32"/>
    <p:sldId id="5390" r:id="rId33"/>
    <p:sldId id="5391" r:id="rId34"/>
    <p:sldId id="5392" r:id="rId35"/>
    <p:sldId id="5393" r:id="rId36"/>
    <p:sldId id="5394" r:id="rId37"/>
    <p:sldId id="5395" r:id="rId38"/>
    <p:sldId id="5396" r:id="rId39"/>
    <p:sldId id="5397" r:id="rId40"/>
    <p:sldId id="5398" r:id="rId41"/>
    <p:sldId id="5399" r:id="rId42"/>
    <p:sldId id="5400" r:id="rId43"/>
    <p:sldId id="5401" r:id="rId44"/>
    <p:sldId id="5402" r:id="rId45"/>
    <p:sldId id="5403" r:id="rId46"/>
    <p:sldId id="5404" r:id="rId47"/>
    <p:sldId id="5405" r:id="rId48"/>
    <p:sldId id="5406" r:id="rId49"/>
    <p:sldId id="5407" r:id="rId50"/>
    <p:sldId id="5408" r:id="rId51"/>
    <p:sldId id="5409" r:id="rId52"/>
    <p:sldId id="5410" r:id="rId53"/>
    <p:sldId id="5411" r:id="rId54"/>
    <p:sldId id="5412" r:id="rId55"/>
    <p:sldId id="5413" r:id="rId56"/>
    <p:sldId id="5414" r:id="rId57"/>
    <p:sldId id="5415" r:id="rId58"/>
    <p:sldId id="5416" r:id="rId59"/>
    <p:sldId id="5417" r:id="rId60"/>
    <p:sldId id="5418" r:id="rId61"/>
    <p:sldId id="5419" r:id="rId62"/>
    <p:sldId id="5420" r:id="rId63"/>
    <p:sldId id="5421" r:id="rId64"/>
    <p:sldId id="5422" r:id="rId65"/>
    <p:sldId id="5423" r:id="rId66"/>
    <p:sldId id="5424" r:id="rId67"/>
    <p:sldId id="5425" r:id="rId68"/>
    <p:sldId id="5426" r:id="rId69"/>
    <p:sldId id="5378" r:id="rId70"/>
    <p:sldId id="5428" r:id="rId71"/>
    <p:sldId id="5429" r:id="rId72"/>
    <p:sldId id="5430" r:id="rId73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AC38219-D222-793D-E71C-0D5746FA77F0}" name="iizuka.kikuno.32v@st.kyoto-u.ac.jp" initials="KI" userId="S::iizuka.kikuno.32v@st.kyoto-u.ac.jp::7023e1ce-73fd-444d-9ff9-ce3d2e66ecc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0F617C-A503-492E-B226-4D095F456877}" v="2" dt="2026-09-07T05:20:29.1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62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26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notesMaster" Target="notesMasters/notesMaster1.xml"/><Relationship Id="rId79" Type="http://schemas.microsoft.com/office/2016/11/relationships/changesInfo" Target="changesInfos/changesInfo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81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茜 田野" userId="58c02f81cf6c8b7b" providerId="LiveId" clId="{8B7F741C-BF20-4D3A-A971-6A518839B004}"/>
    <pc:docChg chg="custSel addSld delSld modSld">
      <pc:chgData name="茜 田野" userId="58c02f81cf6c8b7b" providerId="LiveId" clId="{8B7F741C-BF20-4D3A-A971-6A518839B004}" dt="2026-09-15T13:51:36.308" v="99" actId="729"/>
      <pc:docMkLst>
        <pc:docMk/>
      </pc:docMkLst>
      <pc:sldChg chg="modSp mod">
        <pc:chgData name="茜 田野" userId="58c02f81cf6c8b7b" providerId="LiveId" clId="{8B7F741C-BF20-4D3A-A971-6A518839B004}" dt="2026-09-07T05:19:18.925" v="9" actId="20577"/>
        <pc:sldMkLst>
          <pc:docMk/>
          <pc:sldMk cId="1314407084" sldId="268"/>
        </pc:sldMkLst>
        <pc:spChg chg="mod">
          <ac:chgData name="茜 田野" userId="58c02f81cf6c8b7b" providerId="LiveId" clId="{8B7F741C-BF20-4D3A-A971-6A518839B004}" dt="2026-09-07T05:19:18.925" v="9" actId="20577"/>
          <ac:spMkLst>
            <pc:docMk/>
            <pc:sldMk cId="1314407084" sldId="268"/>
            <ac:spMk id="3" creationId="{00000000-0000-0000-0000-000000000000}"/>
          </ac:spMkLst>
        </pc:spChg>
      </pc:sldChg>
      <pc:sldChg chg="mod modShow">
        <pc:chgData name="茜 田野" userId="58c02f81cf6c8b7b" providerId="LiveId" clId="{8B7F741C-BF20-4D3A-A971-6A518839B004}" dt="2026-09-15T13:51:36.308" v="99" actId="729"/>
        <pc:sldMkLst>
          <pc:docMk/>
          <pc:sldMk cId="1227457925" sldId="5375"/>
        </pc:sldMkLst>
      </pc:sldChg>
      <pc:sldChg chg="addSp delSp modSp add mod">
        <pc:chgData name="茜 田野" userId="58c02f81cf6c8b7b" providerId="LiveId" clId="{8B7F741C-BF20-4D3A-A971-6A518839B004}" dt="2026-09-07T05:20:49.972" v="97" actId="1076"/>
        <pc:sldMkLst>
          <pc:docMk/>
          <pc:sldMk cId="1845599528" sldId="5435"/>
        </pc:sldMkLst>
        <pc:spChg chg="mod">
          <ac:chgData name="茜 田野" userId="58c02f81cf6c8b7b" providerId="LiveId" clId="{8B7F741C-BF20-4D3A-A971-6A518839B004}" dt="2026-09-07T05:19:41.815" v="36" actId="20577"/>
          <ac:spMkLst>
            <pc:docMk/>
            <pc:sldMk cId="1845599528" sldId="5435"/>
            <ac:spMk id="2" creationId="{D743BDEF-8006-B3DC-790F-D457C5750F18}"/>
          </ac:spMkLst>
        </pc:spChg>
        <pc:spChg chg="mod">
          <ac:chgData name="茜 田野" userId="58c02f81cf6c8b7b" providerId="LiveId" clId="{8B7F741C-BF20-4D3A-A971-6A518839B004}" dt="2026-09-07T05:19:32.168" v="14" actId="5793"/>
          <ac:spMkLst>
            <pc:docMk/>
            <pc:sldMk cId="1845599528" sldId="5435"/>
            <ac:spMk id="3" creationId="{8ADB8A09-1201-8CC2-6123-68D4E3D2F502}"/>
          </ac:spMkLst>
        </pc:spChg>
        <pc:spChg chg="add mod">
          <ac:chgData name="茜 田野" userId="58c02f81cf6c8b7b" providerId="LiveId" clId="{8B7F741C-BF20-4D3A-A971-6A518839B004}" dt="2026-09-07T05:19:57.202" v="39" actId="1076"/>
          <ac:spMkLst>
            <pc:docMk/>
            <pc:sldMk cId="1845599528" sldId="5435"/>
            <ac:spMk id="5" creationId="{C9C2BA3F-C3FB-97F7-66FF-1771A073706B}"/>
          </ac:spMkLst>
        </pc:spChg>
        <pc:spChg chg="add mod">
          <ac:chgData name="茜 田野" userId="58c02f81cf6c8b7b" providerId="LiveId" clId="{8B7F741C-BF20-4D3A-A971-6A518839B004}" dt="2026-09-07T05:20:21.327" v="42" actId="13822"/>
          <ac:spMkLst>
            <pc:docMk/>
            <pc:sldMk cId="1845599528" sldId="5435"/>
            <ac:spMk id="6" creationId="{3CC84E4D-A1B3-AA06-AD7F-747AA30100F8}"/>
          </ac:spMkLst>
        </pc:spChg>
        <pc:spChg chg="add mod">
          <ac:chgData name="茜 田野" userId="58c02f81cf6c8b7b" providerId="LiveId" clId="{8B7F741C-BF20-4D3A-A971-6A518839B004}" dt="2026-09-07T05:20:49.972" v="97" actId="1076"/>
          <ac:spMkLst>
            <pc:docMk/>
            <pc:sldMk cId="1845599528" sldId="5435"/>
            <ac:spMk id="7" creationId="{60A1F4D5-2700-856E-F216-9709AE904A31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EAACD9-C2F9-4D99-920D-3CB0652A15B3}" type="doc">
      <dgm:prSet loTypeId="urn:microsoft.com/office/officeart/2009/3/layout/DescendingProcess" loCatId="process" qsTypeId="urn:microsoft.com/office/officeart/2005/8/quickstyle/simple1#1" qsCatId="simple" csTypeId="urn:microsoft.com/office/officeart/2005/8/colors/colorful2#1" csCatId="colorful" phldr="1"/>
      <dgm:spPr/>
      <dgm:t>
        <a:bodyPr/>
        <a:lstStyle/>
        <a:p>
          <a:endParaRPr kumimoji="1" lang="ja-JP" altLang="en-US"/>
        </a:p>
      </dgm:t>
    </dgm:pt>
    <dgm:pt modelId="{575C8397-23D8-4F11-8ECE-BB97695F9D11}">
      <dgm:prSet phldrT="[テキスト]"/>
      <dgm:spPr/>
      <dgm:t>
        <a:bodyPr/>
        <a:lstStyle/>
        <a:p>
          <a:endParaRPr kumimoji="1" lang="ja-JP" altLang="en-US" dirty="0"/>
        </a:p>
      </dgm:t>
    </dgm:pt>
    <dgm:pt modelId="{7FAEF521-01B2-43E3-8DD6-7AD8204C235F}" type="sibTrans" cxnId="{3422C1E0-34B5-4D81-9221-53C40F4B6999}">
      <dgm:prSet/>
      <dgm:spPr/>
      <dgm:t>
        <a:bodyPr/>
        <a:lstStyle/>
        <a:p>
          <a:endParaRPr kumimoji="1" lang="ja-JP" altLang="en-US"/>
        </a:p>
      </dgm:t>
    </dgm:pt>
    <dgm:pt modelId="{23BE5794-78B8-4AC5-9BFE-70B81F363350}" type="parTrans" cxnId="{3422C1E0-34B5-4D81-9221-53C40F4B6999}">
      <dgm:prSet/>
      <dgm:spPr/>
      <dgm:t>
        <a:bodyPr/>
        <a:lstStyle/>
        <a:p>
          <a:endParaRPr kumimoji="1" lang="ja-JP" altLang="en-US"/>
        </a:p>
      </dgm:t>
    </dgm:pt>
    <dgm:pt modelId="{C6544563-951D-44D4-A40C-8504DDE864D7}" type="pres">
      <dgm:prSet presAssocID="{AAEAACD9-C2F9-4D99-920D-3CB0652A15B3}" presName="Name0" presStyleCnt="0">
        <dgm:presLayoutVars>
          <dgm:chMax val="7"/>
          <dgm:chPref val="5"/>
        </dgm:presLayoutVars>
      </dgm:prSet>
      <dgm:spPr/>
    </dgm:pt>
    <dgm:pt modelId="{DD22377A-1B51-439D-9E78-3A51A87425ED}" type="pres">
      <dgm:prSet presAssocID="{AAEAACD9-C2F9-4D99-920D-3CB0652A15B3}" presName="arrowNode" presStyleLbl="node1" presStyleIdx="0" presStyleCnt="1" custAng="20470384" custLinFactNeighborX="36561" custLinFactNeighborY="1629"/>
      <dgm:spPr>
        <a:solidFill>
          <a:schemeClr val="accent1">
            <a:lumMod val="50000"/>
          </a:schemeClr>
        </a:solidFill>
      </dgm:spPr>
    </dgm:pt>
    <dgm:pt modelId="{D252F9BC-406D-40FE-83B0-748311500C64}" type="pres">
      <dgm:prSet presAssocID="{575C8397-23D8-4F11-8ECE-BB97695F9D11}" presName="txNode1" presStyleLbl="revTx" presStyleIdx="0" presStyleCnt="1">
        <dgm:presLayoutVars>
          <dgm:bulletEnabled val="1"/>
        </dgm:presLayoutVars>
      </dgm:prSet>
      <dgm:spPr/>
    </dgm:pt>
  </dgm:ptLst>
  <dgm:cxnLst>
    <dgm:cxn modelId="{0ED11906-3D59-4EBE-8872-44DB32143ED0}" type="presOf" srcId="{575C8397-23D8-4F11-8ECE-BB97695F9D11}" destId="{D252F9BC-406D-40FE-83B0-748311500C64}" srcOrd="0" destOrd="0" presId="urn:microsoft.com/office/officeart/2009/3/layout/DescendingProcess"/>
    <dgm:cxn modelId="{70FA080C-150D-4E08-8A45-62695F97D6D8}" type="presOf" srcId="{AAEAACD9-C2F9-4D99-920D-3CB0652A15B3}" destId="{C6544563-951D-44D4-A40C-8504DDE864D7}" srcOrd="0" destOrd="0" presId="urn:microsoft.com/office/officeart/2009/3/layout/DescendingProcess"/>
    <dgm:cxn modelId="{3422C1E0-34B5-4D81-9221-53C40F4B6999}" srcId="{AAEAACD9-C2F9-4D99-920D-3CB0652A15B3}" destId="{575C8397-23D8-4F11-8ECE-BB97695F9D11}" srcOrd="0" destOrd="0" parTransId="{23BE5794-78B8-4AC5-9BFE-70B81F363350}" sibTransId="{7FAEF521-01B2-43E3-8DD6-7AD8204C235F}"/>
    <dgm:cxn modelId="{63A099DD-F51D-413D-87F9-C8BF8BF6372A}" type="presParOf" srcId="{C6544563-951D-44D4-A40C-8504DDE864D7}" destId="{DD22377A-1B51-439D-9E78-3A51A87425ED}" srcOrd="0" destOrd="0" presId="urn:microsoft.com/office/officeart/2009/3/layout/DescendingProcess"/>
    <dgm:cxn modelId="{43D875F6-E41B-49AE-9D82-4741C0577F70}" type="presParOf" srcId="{C6544563-951D-44D4-A40C-8504DDE864D7}" destId="{D252F9BC-406D-40FE-83B0-748311500C64}" srcOrd="1" destOrd="0" presId="urn:microsoft.com/office/officeart/2009/3/layout/Descending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22377A-1B51-439D-9E78-3A51A87425ED}">
      <dsp:nvSpPr>
        <dsp:cNvPr id="0" name=""/>
        <dsp:cNvSpPr/>
      </dsp:nvSpPr>
      <dsp:spPr>
        <a:xfrm rot="3266758">
          <a:off x="4320487" y="1137288"/>
          <a:ext cx="4560408" cy="3180316"/>
        </a:xfrm>
        <a:prstGeom prst="swooshArrow">
          <a:avLst>
            <a:gd name="adj1" fmla="val 16310"/>
            <a:gd name="adj2" fmla="val 31370"/>
          </a:avLst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52F9BC-406D-40FE-83B0-748311500C64}">
      <dsp:nvSpPr>
        <dsp:cNvPr id="0" name=""/>
        <dsp:cNvSpPr/>
      </dsp:nvSpPr>
      <dsp:spPr>
        <a:xfrm>
          <a:off x="2421335" y="0"/>
          <a:ext cx="2150091" cy="8452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48260" rIns="48260" bIns="48260" numCol="1" spcCol="1270" anchor="b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3800" kern="1200" dirty="0"/>
        </a:p>
      </dsp:txBody>
      <dsp:txXfrm>
        <a:off x="2421335" y="0"/>
        <a:ext cx="2150091" cy="8452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73B882-F899-4196-A0E5-FDFA38C42F41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CC56CF-6009-4568-881A-DAD3122747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8775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647E2-FF3D-47E8-9D8B-08A275B0507D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7558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919AF-6EA4-4F56-B568-A2E8BA381C85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17784-6604-4ACC-8D47-DBDBD188DB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7177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919AF-6EA4-4F56-B568-A2E8BA381C85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17784-6604-4ACC-8D47-DBDBD188DB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5930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919AF-6EA4-4F56-B568-A2E8BA381C85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17784-6604-4ACC-8D47-DBDBD188DB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7446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919AF-6EA4-4F56-B568-A2E8BA381C85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17784-6604-4ACC-8D47-DBDBD188DB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0171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919AF-6EA4-4F56-B568-A2E8BA381C85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17784-6604-4ACC-8D47-DBDBD188DB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5825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919AF-6EA4-4F56-B568-A2E8BA381C85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17784-6604-4ACC-8D47-DBDBD188DB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3783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919AF-6EA4-4F56-B568-A2E8BA381C85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17784-6604-4ACC-8D47-DBDBD188DB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8502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919AF-6EA4-4F56-B568-A2E8BA381C85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17784-6604-4ACC-8D47-DBDBD188DB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8413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919AF-6EA4-4F56-B568-A2E8BA381C85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17784-6604-4ACC-8D47-DBDBD188DB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0975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919AF-6EA4-4F56-B568-A2E8BA381C85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17784-6604-4ACC-8D47-DBDBD188DB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364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919AF-6EA4-4F56-B568-A2E8BA381C85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17784-6604-4ACC-8D47-DBDBD188DB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6174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1919AF-6EA4-4F56-B568-A2E8BA381C85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717784-6604-4ACC-8D47-DBDBD188DB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3388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図 3">
            <a:extLst>
              <a:ext uri="{FF2B5EF4-FFF2-40B4-BE49-F238E27FC236}">
                <a16:creationId xmlns:a16="http://schemas.microsoft.com/office/drawing/2014/main" id="{789D0480-0992-2413-7027-850AFB98F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154" y="784736"/>
            <a:ext cx="3742501" cy="865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図 2">
            <a:extLst>
              <a:ext uri="{FF2B5EF4-FFF2-40B4-BE49-F238E27FC236}">
                <a16:creationId xmlns:a16="http://schemas.microsoft.com/office/drawing/2014/main" id="{CB477614-B0F2-6937-E459-8590805B8F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780" y="926928"/>
            <a:ext cx="2792863" cy="694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9CA6FF38-2A6C-9B9B-8B4C-B10BB81105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1" y="382442"/>
            <a:ext cx="166264" cy="332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2296" tIns="41148" rIns="82296" bIns="41148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 sz="162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8A0C64-EFD5-3F9E-483C-FA21F2A75C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0578" y="1905954"/>
            <a:ext cx="7770845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2296" tIns="41148" rIns="82296" bIns="41148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82296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kumimoji="0" lang="ja-JP" altLang="ja-JP" sz="1620" dirty="0">
                <a:latin typeface="Arial" panose="020B0604020202020204" pitchFamily="34" charset="0"/>
              </a:rPr>
            </a:br>
            <a:r>
              <a:rPr kumimoji="0" lang="ja-JP" altLang="ja-JP" dirty="0">
                <a:latin typeface="游明朝" panose="02020400000000000000" pitchFamily="18" charset="-128"/>
                <a:ea typeface="UD デジタル 教科書体 NK-R" panose="02020400000000000000" pitchFamily="18" charset="-128"/>
                <a:cs typeface="Times New Roman (本文のフォント - コンプレ" charset="-128"/>
              </a:rPr>
              <a:t>京都大学大学院教育学研究科　教育実践コラボレーション・センター</a:t>
            </a:r>
            <a:r>
              <a:rPr kumimoji="0" lang="en-US" altLang="ja-JP" dirty="0">
                <a:latin typeface="游明朝" panose="02020400000000000000" pitchFamily="18" charset="-128"/>
                <a:ea typeface="UD デジタル 教科書体 NK-R" panose="02020400000000000000" pitchFamily="18" charset="-128"/>
                <a:cs typeface="Times New Roman (本文のフォント - コンプレ" charset="-128"/>
              </a:rPr>
              <a:t>E.FORUM</a:t>
            </a:r>
            <a:endParaRPr kumimoji="0" lang="en-US" altLang="ja-JP" sz="1440" dirty="0"/>
          </a:p>
          <a:p>
            <a:pPr algn="ctr" defTabSz="82296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ja-JP" altLang="en-US" sz="252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Times New Roman (本文のフォント - コンプレ" charset="-128"/>
              </a:rPr>
              <a:t>「</a:t>
            </a:r>
            <a:r>
              <a:rPr kumimoji="0" lang="en-US" altLang="ja-JP" sz="252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Times New Roman (本文のフォント - コンプレ" charset="-128"/>
              </a:rPr>
              <a:t>『</a:t>
            </a:r>
            <a:r>
              <a:rPr kumimoji="0" lang="ja-JP" altLang="en-US" sz="252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Times New Roman (本文のフォント - コンプレ" charset="-128"/>
              </a:rPr>
              <a:t>生きる</a:t>
            </a:r>
            <a:r>
              <a:rPr kumimoji="0" lang="en-US" altLang="ja-JP" sz="252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Times New Roman (本文のフォント - コンプレ" charset="-128"/>
              </a:rPr>
              <a:t>』</a:t>
            </a:r>
            <a:r>
              <a:rPr kumimoji="0" lang="ja-JP" altLang="en-US" sz="252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Times New Roman (本文のフォント - コンプレ" charset="-128"/>
              </a:rPr>
              <a:t>教育」プロジェクト</a:t>
            </a:r>
            <a:endParaRPr kumimoji="0" lang="ja-JP" altLang="en-US" sz="144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 defTabSz="82296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ja-JP" altLang="en-US" sz="324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Times New Roman (本文のフォント - コンプレ" charset="-128"/>
              </a:rPr>
              <a:t>単元「</a:t>
            </a:r>
            <a:r>
              <a:rPr kumimoji="0" lang="en-US" altLang="ja-JP" sz="324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Times New Roman (本文のフォント - コンプレ" charset="-128"/>
              </a:rPr>
              <a:t>10</a:t>
            </a:r>
            <a:r>
              <a:rPr kumimoji="0" lang="ja-JP" altLang="en-US" sz="324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Times New Roman (本文のフォント - コンプレ" charset="-128"/>
              </a:rPr>
              <a:t>歳のハローワーク」 </a:t>
            </a:r>
            <a:endParaRPr kumimoji="0" lang="en-US" altLang="ja-JP" sz="324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  <a:cs typeface="Times New Roman (本文のフォント - コンプレ" charset="-128"/>
            </a:endParaRPr>
          </a:p>
          <a:p>
            <a:pPr algn="ctr" defTabSz="82296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ja-JP" altLang="en-US" sz="288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授業用スライド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152E0D4-98C0-3462-E583-CC3488C8540A}"/>
              </a:ext>
            </a:extLst>
          </p:cNvPr>
          <p:cNvSpPr txBox="1"/>
          <p:nvPr/>
        </p:nvSpPr>
        <p:spPr>
          <a:xfrm>
            <a:off x="1550432" y="4739977"/>
            <a:ext cx="9091136" cy="1421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40030" indent="-240030" algn="just"/>
            <a:r>
              <a:rPr lang="ja-JP" altLang="ja-JP" sz="1440" kern="100" dirty="0">
                <a:latin typeface="游明朝" panose="02020400000000000000" pitchFamily="18" charset="-128"/>
                <a:ea typeface="UD Digi Kyokasho NP-R" panose="02020400000000000000" pitchFamily="18" charset="-128"/>
                <a:cs typeface="Times New Roman (本文のフォント - コンプレ"/>
              </a:rPr>
              <a:t>※</a:t>
            </a:r>
            <a:r>
              <a:rPr lang="ja-JP" altLang="en-US" sz="1440" kern="100" dirty="0">
                <a:latin typeface="游明朝" panose="02020400000000000000" pitchFamily="18" charset="-128"/>
                <a:ea typeface="UD Digi Kyokasho NP-R" panose="02020400000000000000" pitchFamily="18" charset="-128"/>
                <a:cs typeface="Times New Roman (本文のフォント - コンプレ"/>
              </a:rPr>
              <a:t>本授業用スライド</a:t>
            </a:r>
            <a:r>
              <a:rPr lang="ja-JP" altLang="ja-JP" sz="1440" kern="100" dirty="0">
                <a:latin typeface="游明朝" panose="02020400000000000000" pitchFamily="18" charset="-128"/>
                <a:ea typeface="UD Digi Kyokasho NP-R" panose="02020400000000000000" pitchFamily="18" charset="-128"/>
                <a:cs typeface="Times New Roman (本文のフォント - コンプレ"/>
              </a:rPr>
              <a:t>は、</a:t>
            </a:r>
            <a:r>
              <a:rPr lang="ja-JP" altLang="en-US" sz="1440" kern="100" dirty="0">
                <a:latin typeface="游明朝" panose="02020400000000000000" pitchFamily="18" charset="-128"/>
                <a:ea typeface="UD Digi Kyokasho NP-R" panose="02020400000000000000" pitchFamily="18" charset="-128"/>
                <a:cs typeface="Times New Roman (本文のフォント - コンプレ"/>
              </a:rPr>
              <a:t>田中梓</a:t>
            </a:r>
            <a:r>
              <a:rPr lang="ja-JP" altLang="ja-JP" sz="1440" kern="100" dirty="0">
                <a:latin typeface="游明朝" panose="02020400000000000000" pitchFamily="18" charset="-128"/>
                <a:ea typeface="UD Digi Kyokasho NP-R" panose="02020400000000000000" pitchFamily="18" charset="-128"/>
                <a:cs typeface="Times New Roman (本文のフォント - コンプレ"/>
              </a:rPr>
              <a:t>先生</a:t>
            </a:r>
            <a:r>
              <a:rPr lang="ja-JP" altLang="en-US" sz="1440" kern="100" dirty="0">
                <a:latin typeface="游明朝" panose="02020400000000000000" pitchFamily="18" charset="-128"/>
                <a:ea typeface="UD Digi Kyokasho NP-R" panose="02020400000000000000" pitchFamily="18" charset="-128"/>
                <a:cs typeface="Times New Roman (本文のフォント - コンプレ"/>
              </a:rPr>
              <a:t>・</a:t>
            </a:r>
            <a:r>
              <a:rPr lang="zh-TW" altLang="en-US" sz="1440" kern="100" dirty="0">
                <a:latin typeface="游明朝" panose="02020400000000000000" pitchFamily="18" charset="-128"/>
                <a:ea typeface="UD Digi Kyokasho NP-R" panose="02020400000000000000" pitchFamily="18" charset="-128"/>
                <a:cs typeface="Times New Roman (本文のフォント - コンプレ"/>
              </a:rPr>
              <a:t>別所美佐子</a:t>
            </a:r>
            <a:r>
              <a:rPr lang="ja-JP" altLang="en-US" sz="1440" kern="100" dirty="0">
                <a:latin typeface="游明朝" panose="02020400000000000000" pitchFamily="18" charset="-128"/>
                <a:ea typeface="UD Digi Kyokasho NP-R" panose="02020400000000000000" pitchFamily="18" charset="-128"/>
                <a:cs typeface="Times New Roman (本文のフォント - コンプレ"/>
              </a:rPr>
              <a:t>先生を</a:t>
            </a:r>
            <a:r>
              <a:rPr lang="ja-JP" altLang="ja-JP" sz="1440" kern="100" dirty="0">
                <a:latin typeface="游明朝" panose="02020400000000000000" pitchFamily="18" charset="-128"/>
                <a:ea typeface="UD Digi Kyokasho NP-R" panose="02020400000000000000" pitchFamily="18" charset="-128"/>
                <a:cs typeface="Times New Roman (本文のフォント - コンプレ"/>
              </a:rPr>
              <a:t>はじめとする大阪市立</a:t>
            </a:r>
            <a:r>
              <a:rPr lang="ja-JP" altLang="en-US" sz="1440" kern="100" dirty="0">
                <a:latin typeface="游明朝" panose="02020400000000000000" pitchFamily="18" charset="-128"/>
                <a:ea typeface="UD Digi Kyokasho NP-R" panose="02020400000000000000" pitchFamily="18" charset="-128"/>
                <a:cs typeface="Times New Roman (本文のフォント - コンプレ"/>
              </a:rPr>
              <a:t>田島南小学校</a:t>
            </a:r>
            <a:r>
              <a:rPr lang="ja-JP" altLang="ja-JP" sz="1440" kern="100" dirty="0">
                <a:latin typeface="游明朝" panose="02020400000000000000" pitchFamily="18" charset="-128"/>
                <a:ea typeface="UD Digi Kyokasho NP-R" panose="02020400000000000000" pitchFamily="18" charset="-128"/>
                <a:cs typeface="Times New Roman (本文のフォント - コンプレ"/>
              </a:rPr>
              <a:t>の先生方によって開発された単元「</a:t>
            </a:r>
            <a:r>
              <a:rPr lang="en-US" altLang="ja-JP" sz="1440" kern="100" dirty="0">
                <a:latin typeface="游明朝" panose="02020400000000000000" pitchFamily="18" charset="-128"/>
                <a:ea typeface="UD Digi Kyokasho NP-R" panose="02020400000000000000" pitchFamily="18" charset="-128"/>
                <a:cs typeface="Times New Roman (本文のフォント - コンプレ"/>
              </a:rPr>
              <a:t>10</a:t>
            </a:r>
            <a:r>
              <a:rPr lang="ja-JP" altLang="en-US" sz="1440" kern="100" dirty="0">
                <a:latin typeface="游明朝" panose="02020400000000000000" pitchFamily="18" charset="-128"/>
                <a:ea typeface="UD Digi Kyokasho NP-R" panose="02020400000000000000" pitchFamily="18" charset="-128"/>
                <a:cs typeface="Times New Roman (本文のフォント - コンプレ"/>
              </a:rPr>
              <a:t>歳のハローワーク</a:t>
            </a:r>
            <a:r>
              <a:rPr lang="ja-JP" altLang="ja-JP" sz="1440" kern="100" dirty="0">
                <a:latin typeface="游明朝" panose="02020400000000000000" pitchFamily="18" charset="-128"/>
                <a:ea typeface="UD Digi Kyokasho NP-R" panose="02020400000000000000" pitchFamily="18" charset="-128"/>
                <a:cs typeface="Times New Roman (本文のフォント - コンプレ"/>
              </a:rPr>
              <a:t>」の実践を踏まえつつ、普及版として作成いたしました。作成にあたって、様々なご</a:t>
            </a:r>
            <a:r>
              <a:rPr lang="ja-JP" altLang="en-US" sz="1440" kern="100" dirty="0">
                <a:latin typeface="游明朝" panose="02020400000000000000" pitchFamily="18" charset="-128"/>
                <a:ea typeface="UD Digi Kyokasho NP-R" panose="02020400000000000000" pitchFamily="18" charset="-128"/>
                <a:cs typeface="Times New Roman (本文のフォント - コンプレ"/>
              </a:rPr>
              <a:t>支援</a:t>
            </a:r>
            <a:r>
              <a:rPr lang="ja-JP" altLang="ja-JP" sz="1440" kern="100" dirty="0">
                <a:latin typeface="游明朝" panose="02020400000000000000" pitchFamily="18" charset="-128"/>
                <a:ea typeface="UD Digi Kyokasho NP-R" panose="02020400000000000000" pitchFamily="18" charset="-128"/>
                <a:cs typeface="Times New Roman (本文のフォント - コンプレ"/>
              </a:rPr>
              <a:t>をくださった皆様に、感謝申し上げます。</a:t>
            </a:r>
            <a:endParaRPr lang="ja-JP" altLang="ja-JP" sz="144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 (本文のフォント - コンプレ"/>
            </a:endParaRPr>
          </a:p>
          <a:p>
            <a:pPr marL="240030" indent="-240030" algn="just"/>
            <a:r>
              <a:rPr lang="ja-JP" altLang="ja-JP" sz="1440" kern="100" dirty="0">
                <a:latin typeface="游明朝" panose="02020400000000000000" pitchFamily="18" charset="-128"/>
                <a:ea typeface="UD Digi Kyokasho NK-R" panose="02020400000000000000" pitchFamily="18" charset="-128"/>
                <a:cs typeface="Times New Roman (本文のフォント - コンプレ"/>
              </a:rPr>
              <a:t>※本</a:t>
            </a:r>
            <a:r>
              <a:rPr lang="ja-JP" altLang="en-US" sz="1440" kern="100" dirty="0">
                <a:latin typeface="游明朝" panose="02020400000000000000" pitchFamily="18" charset="-128"/>
                <a:ea typeface="UD Digi Kyokasho NK-R" panose="02020400000000000000" pitchFamily="18" charset="-128"/>
                <a:cs typeface="Times New Roman (本文のフォント - コンプレ"/>
              </a:rPr>
              <a:t>授業用スライド</a:t>
            </a:r>
            <a:r>
              <a:rPr lang="ja-JP" altLang="ja-JP" sz="1440" kern="100" dirty="0">
                <a:latin typeface="游明朝" panose="02020400000000000000" pitchFamily="18" charset="-128"/>
                <a:ea typeface="UD Digi Kyokasho NK-R" panose="02020400000000000000" pitchFamily="18" charset="-128"/>
                <a:cs typeface="Times New Roman (本文のフォント - コンプレ"/>
              </a:rPr>
              <a:t>は、　　</a:t>
            </a:r>
            <a:r>
              <a:rPr lang="en-US" altLang="ja-JP" sz="1440" kern="100" dirty="0">
                <a:latin typeface="UD Digi Kyokasho NP-R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SMBC</a:t>
            </a:r>
            <a:r>
              <a:rPr lang="ja-JP" altLang="ja-JP" sz="1440" kern="100" dirty="0">
                <a:latin typeface="游明朝" panose="02020400000000000000" pitchFamily="18" charset="-128"/>
                <a:ea typeface="UD Digi Kyokasho NP-R" panose="02020400000000000000" pitchFamily="18" charset="-128"/>
                <a:cs typeface="Times New Roman (本文のフォント - コンプレ"/>
              </a:rPr>
              <a:t>京大スタジオにおける共同事業「貧困・格差・虐待の連鎖を乗り越える教育</a:t>
            </a:r>
            <a:endParaRPr lang="en-US" altLang="ja-JP" sz="1440" kern="100" dirty="0">
              <a:latin typeface="游明朝" panose="02020400000000000000" pitchFamily="18" charset="-128"/>
              <a:ea typeface="UD Digi Kyokasho NP-R" panose="02020400000000000000" pitchFamily="18" charset="-128"/>
              <a:cs typeface="Times New Roman (本文のフォント - コンプレ"/>
            </a:endParaRPr>
          </a:p>
          <a:p>
            <a:pPr marL="240030" indent="-240030" algn="just"/>
            <a:r>
              <a:rPr lang="en-US" altLang="ja-JP" sz="1440" kern="100" dirty="0">
                <a:latin typeface="游明朝" panose="02020400000000000000" pitchFamily="18" charset="-128"/>
                <a:ea typeface="UD Digi Kyokasho NP-R" panose="02020400000000000000" pitchFamily="18" charset="-128"/>
                <a:cs typeface="Times New Roman (本文のフォント - コンプレ"/>
              </a:rPr>
              <a:t>    </a:t>
            </a:r>
            <a:r>
              <a:rPr lang="ja-JP" altLang="en-US" sz="1440" kern="100" dirty="0">
                <a:latin typeface="游明朝" panose="02020400000000000000" pitchFamily="18" charset="-128"/>
                <a:ea typeface="UD Digi Kyokasho NP-R" panose="02020400000000000000" pitchFamily="18" charset="-128"/>
                <a:cs typeface="Times New Roman (本文のフォント - コンプレ"/>
              </a:rPr>
              <a:t>ア</a:t>
            </a:r>
            <a:r>
              <a:rPr lang="ja-JP" altLang="ja-JP" sz="1440" kern="100" dirty="0">
                <a:latin typeface="游明朝" panose="02020400000000000000" pitchFamily="18" charset="-128"/>
                <a:ea typeface="UD Digi Kyokasho NP-R" panose="02020400000000000000" pitchFamily="18" charset="-128"/>
                <a:cs typeface="Times New Roman (本文のフォント - コンプレ"/>
              </a:rPr>
              <a:t>プローチの研究開発と普及」（通称</a:t>
            </a:r>
            <a:r>
              <a:rPr lang="en-US" altLang="ja-JP" sz="1440" kern="100" dirty="0">
                <a:latin typeface="游明朝" panose="02020400000000000000" pitchFamily="18" charset="-128"/>
                <a:ea typeface="UD Digi Kyokasho NP-R" panose="02020400000000000000" pitchFamily="18" charset="-128"/>
                <a:cs typeface="Times New Roman (本文のフォント - コンプレ"/>
              </a:rPr>
              <a:t>:</a:t>
            </a:r>
            <a:r>
              <a:rPr lang="ja-JP" altLang="ja-JP" sz="1440" kern="100" dirty="0">
                <a:latin typeface="游明朝" panose="02020400000000000000" pitchFamily="18" charset="-128"/>
                <a:ea typeface="UD Digi Kyokasho NP-R" panose="02020400000000000000" pitchFamily="18" charset="-128"/>
                <a:cs typeface="Times New Roman (本文のフォント - コンプレ"/>
              </a:rPr>
              <a:t>「『生きる』教育」プロジェクト）の一環として作成いたしました。</a:t>
            </a:r>
            <a:endParaRPr lang="en-US" altLang="ja-JP" sz="1440" kern="100" dirty="0">
              <a:latin typeface="游明朝" panose="02020400000000000000" pitchFamily="18" charset="-128"/>
              <a:ea typeface="UD Digi Kyokasho NK-R" panose="02020400000000000000" pitchFamily="18" charset="-128"/>
              <a:cs typeface="Times New Roman (本文のフォント - コンプレ"/>
            </a:endParaRPr>
          </a:p>
          <a:p>
            <a:pPr marL="240030" indent="-240030" algn="just"/>
            <a:r>
              <a:rPr lang="ja-JP" altLang="ja-JP" sz="1440" kern="100" dirty="0">
                <a:solidFill>
                  <a:srgbClr val="FF0000"/>
                </a:solidFill>
                <a:latin typeface="游明朝" panose="02020400000000000000" pitchFamily="18" charset="-128"/>
                <a:ea typeface="UD Digi Kyokasho NK-R" panose="02020400000000000000" pitchFamily="18" charset="-128"/>
                <a:cs typeface="Times New Roman (本文のフォント - コンプレ"/>
              </a:rPr>
              <a:t>※</a:t>
            </a:r>
            <a:r>
              <a:rPr lang="ja-JP" altLang="en-US" sz="1440" kern="100" dirty="0">
                <a:solidFill>
                  <a:srgbClr val="FF0000"/>
                </a:solidFill>
                <a:latin typeface="游明朝" panose="02020400000000000000" pitchFamily="18" charset="-128"/>
                <a:ea typeface="UD Digi Kyokasho NK-R" panose="02020400000000000000" pitchFamily="18" charset="-128"/>
                <a:cs typeface="Times New Roman (本文のフォント - コンプレ"/>
              </a:rPr>
              <a:t>本教具で使用するイラストの</a:t>
            </a:r>
            <a:r>
              <a:rPr lang="en-US" altLang="ja-JP" sz="1440" kern="100" dirty="0">
                <a:solidFill>
                  <a:srgbClr val="FF0000"/>
                </a:solidFill>
                <a:latin typeface="游明朝" panose="02020400000000000000" pitchFamily="18" charset="-128"/>
                <a:ea typeface="UD Digi Kyokasho NK-R" panose="02020400000000000000" pitchFamily="18" charset="-128"/>
                <a:cs typeface="Times New Roman (本文のフォント - コンプレ"/>
              </a:rPr>
              <a:t>2</a:t>
            </a:r>
            <a:r>
              <a:rPr lang="ja-JP" altLang="en-US" sz="1440" kern="100" dirty="0">
                <a:solidFill>
                  <a:srgbClr val="FF0000"/>
                </a:solidFill>
                <a:latin typeface="游明朝" panose="02020400000000000000" pitchFamily="18" charset="-128"/>
                <a:ea typeface="UD Digi Kyokasho NK-R" panose="02020400000000000000" pitchFamily="18" charset="-128"/>
                <a:cs typeface="Times New Roman (本文のフォント - コンプレ"/>
              </a:rPr>
              <a:t>次利用は禁止しています。</a:t>
            </a:r>
            <a:endParaRPr lang="ja-JP" altLang="ja-JP" sz="1440" kern="100" dirty="0">
              <a:solidFill>
                <a:srgbClr val="FF0000"/>
              </a:solidFill>
              <a:latin typeface="游明朝" panose="02020400000000000000" pitchFamily="18" charset="-128"/>
              <a:ea typeface="UD Digi Kyokasho NK-R" panose="020204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42445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C9B531B-5238-4074-A693-E872397F6D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7013"/>
            <a:ext cx="9144000" cy="2387600"/>
          </a:xfrm>
        </p:spPr>
        <p:txBody>
          <a:bodyPr/>
          <a:lstStyle/>
          <a:p>
            <a:r>
              <a:rPr kumimoji="1" lang="ja-JP" altLang="en-US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１０歳のハローワーク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683E459-AB0D-8CD3-DBCB-D5FCB65AB3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87" y="2614613"/>
            <a:ext cx="4105097" cy="410509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FD0DDD33-B559-5639-9B73-8E9455205F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908" y="2324012"/>
            <a:ext cx="4673600" cy="46863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E15AA853-5762-EDC9-A560-8F08B9F1B9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2492" y="2336712"/>
            <a:ext cx="4673600" cy="46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5614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E1A92768-C90D-4200-8975-84CC4D4BC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84D81F6C-D791-21C8-B5C3-F4A46C1DC4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54" r="-4" b="-4"/>
          <a:stretch>
            <a:fillRect/>
          </a:stretch>
        </p:blipFill>
        <p:spPr>
          <a:xfrm>
            <a:off x="20" y="10"/>
            <a:ext cx="4003019" cy="3388883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C7B3970B-63EF-0164-27F5-46258C7B81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2" r="2900" b="-3"/>
          <a:stretch>
            <a:fillRect/>
          </a:stretch>
        </p:blipFill>
        <p:spPr>
          <a:xfrm>
            <a:off x="4094479" y="10"/>
            <a:ext cx="4014047" cy="338327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9CA43ACA-E663-82D4-6744-613E7B20429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23" r="-3" b="-3"/>
          <a:stretch>
            <a:fillRect/>
          </a:stretch>
        </p:blipFill>
        <p:spPr>
          <a:xfrm>
            <a:off x="8188960" y="10"/>
            <a:ext cx="4003039" cy="338327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4B20F472-35DC-029C-BDCC-F23D5DD18DF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7" r="10181" b="-2"/>
          <a:stretch>
            <a:fillRect/>
          </a:stretch>
        </p:blipFill>
        <p:spPr>
          <a:xfrm>
            <a:off x="20" y="3469102"/>
            <a:ext cx="4003019" cy="3388893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7EA65AD-7FC2-ACC7-3648-DD9F26C9C1D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7" r="14966" b="-4"/>
          <a:stretch>
            <a:fillRect/>
          </a:stretch>
        </p:blipFill>
        <p:spPr>
          <a:xfrm>
            <a:off x="4094479" y="3469102"/>
            <a:ext cx="4014047" cy="338328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E679BEA0-D591-C7DB-07C3-28339B5199F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61" r="1806" b="-4"/>
          <a:stretch>
            <a:fillRect/>
          </a:stretch>
        </p:blipFill>
        <p:spPr>
          <a:xfrm>
            <a:off x="8199966" y="3469102"/>
            <a:ext cx="3992034" cy="3388893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601691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1">
            <a:extLst>
              <a:ext uri="{FF2B5EF4-FFF2-40B4-BE49-F238E27FC236}">
                <a16:creationId xmlns:a16="http://schemas.microsoft.com/office/drawing/2014/main" id="{4EB7B247-CAC4-D86E-0521-2C1CBA0C7206}"/>
              </a:ext>
            </a:extLst>
          </p:cNvPr>
          <p:cNvSpPr txBox="1">
            <a:spLocks/>
          </p:cNvSpPr>
          <p:nvPr/>
        </p:nvSpPr>
        <p:spPr>
          <a:xfrm>
            <a:off x="355598" y="254210"/>
            <a:ext cx="11563963" cy="2387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2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チョコレートクッキーが手に入るまでに必要な仕事は？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5C8DFB1-CB01-9DEF-2B93-A299E1D10E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355" y="2826316"/>
            <a:ext cx="2779749" cy="2779749"/>
          </a:xfrm>
          <a:prstGeom prst="rect">
            <a:avLst/>
          </a:prstGeom>
        </p:spPr>
      </p:pic>
      <p:sp>
        <p:nvSpPr>
          <p:cNvPr id="2" name="楕円 1">
            <a:extLst>
              <a:ext uri="{FF2B5EF4-FFF2-40B4-BE49-F238E27FC236}">
                <a16:creationId xmlns:a16="http://schemas.microsoft.com/office/drawing/2014/main" id="{467FC28E-C890-2541-DD37-3FD5B6989EC1}"/>
              </a:ext>
            </a:extLst>
          </p:cNvPr>
          <p:cNvSpPr/>
          <p:nvPr/>
        </p:nvSpPr>
        <p:spPr>
          <a:xfrm>
            <a:off x="6096000" y="2091848"/>
            <a:ext cx="2779749" cy="1276999"/>
          </a:xfrm>
          <a:prstGeom prst="ellipse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チョコレート</a:t>
            </a:r>
          </a:p>
        </p:txBody>
      </p:sp>
      <p:sp>
        <p:nvSpPr>
          <p:cNvPr id="18" name="楕円 17">
            <a:extLst>
              <a:ext uri="{FF2B5EF4-FFF2-40B4-BE49-F238E27FC236}">
                <a16:creationId xmlns:a16="http://schemas.microsoft.com/office/drawing/2014/main" id="{33119B9F-B4C4-10E1-3537-B710F6FB384C}"/>
              </a:ext>
            </a:extLst>
          </p:cNvPr>
          <p:cNvSpPr/>
          <p:nvPr/>
        </p:nvSpPr>
        <p:spPr>
          <a:xfrm>
            <a:off x="9288544" y="1026907"/>
            <a:ext cx="2356500" cy="1276998"/>
          </a:xfrm>
          <a:prstGeom prst="ellipse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2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カカオ</a:t>
            </a:r>
            <a:endParaRPr kumimoji="1" lang="ja-JP" altLang="en-US" sz="28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24" name="楕円 23">
            <a:extLst>
              <a:ext uri="{FF2B5EF4-FFF2-40B4-BE49-F238E27FC236}">
                <a16:creationId xmlns:a16="http://schemas.microsoft.com/office/drawing/2014/main" id="{6D3313EC-26FC-6D20-06FE-480D426C01D6}"/>
              </a:ext>
            </a:extLst>
          </p:cNvPr>
          <p:cNvSpPr/>
          <p:nvPr/>
        </p:nvSpPr>
        <p:spPr>
          <a:xfrm>
            <a:off x="6554104" y="4576988"/>
            <a:ext cx="2197343" cy="1269569"/>
          </a:xfrm>
          <a:prstGeom prst="ellipse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2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砂糖</a:t>
            </a:r>
            <a:endParaRPr kumimoji="1" lang="ja-JP" altLang="en-US" sz="28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37" name="楕円 36">
            <a:extLst>
              <a:ext uri="{FF2B5EF4-FFF2-40B4-BE49-F238E27FC236}">
                <a16:creationId xmlns:a16="http://schemas.microsoft.com/office/drawing/2014/main" id="{26EDCDBD-8649-4615-0452-38D68B07AD46}"/>
              </a:ext>
            </a:extLst>
          </p:cNvPr>
          <p:cNvSpPr/>
          <p:nvPr/>
        </p:nvSpPr>
        <p:spPr>
          <a:xfrm>
            <a:off x="1732326" y="2099279"/>
            <a:ext cx="2458554" cy="1269568"/>
          </a:xfrm>
          <a:prstGeom prst="ellipse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小麦</a:t>
            </a:r>
          </a:p>
        </p:txBody>
      </p:sp>
      <p:cxnSp>
        <p:nvCxnSpPr>
          <p:cNvPr id="39" name="直線コネクタ 38">
            <a:extLst>
              <a:ext uri="{FF2B5EF4-FFF2-40B4-BE49-F238E27FC236}">
                <a16:creationId xmlns:a16="http://schemas.microsoft.com/office/drawing/2014/main" id="{F53A4CC8-707D-98AE-0FC1-9543A943E949}"/>
              </a:ext>
            </a:extLst>
          </p:cNvPr>
          <p:cNvCxnSpPr>
            <a:stCxn id="2" idx="6"/>
            <a:endCxn id="18" idx="3"/>
          </p:cNvCxnSpPr>
          <p:nvPr/>
        </p:nvCxnSpPr>
        <p:spPr>
          <a:xfrm flipV="1">
            <a:off x="8875749" y="2116893"/>
            <a:ext cx="757896" cy="61345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コネクタ 43">
            <a:extLst>
              <a:ext uri="{FF2B5EF4-FFF2-40B4-BE49-F238E27FC236}">
                <a16:creationId xmlns:a16="http://schemas.microsoft.com/office/drawing/2014/main" id="{AF576895-FF15-45D5-AEBF-0E2622C09AE2}"/>
              </a:ext>
            </a:extLst>
          </p:cNvPr>
          <p:cNvCxnSpPr>
            <a:cxnSpLocks/>
            <a:stCxn id="3" idx="3"/>
          </p:cNvCxnSpPr>
          <p:nvPr/>
        </p:nvCxnSpPr>
        <p:spPr>
          <a:xfrm flipV="1">
            <a:off x="6554104" y="3368847"/>
            <a:ext cx="931770" cy="847344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コネクタ 45">
            <a:extLst>
              <a:ext uri="{FF2B5EF4-FFF2-40B4-BE49-F238E27FC236}">
                <a16:creationId xmlns:a16="http://schemas.microsoft.com/office/drawing/2014/main" id="{3BA4155F-85C7-03DB-82A9-7C9E3EE14321}"/>
              </a:ext>
            </a:extLst>
          </p:cNvPr>
          <p:cNvCxnSpPr>
            <a:cxnSpLocks/>
            <a:stCxn id="3" idx="1"/>
            <a:endCxn id="37" idx="4"/>
          </p:cNvCxnSpPr>
          <p:nvPr/>
        </p:nvCxnSpPr>
        <p:spPr>
          <a:xfrm flipH="1" flipV="1">
            <a:off x="2961603" y="3368847"/>
            <a:ext cx="812752" cy="847344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コネクタ 48">
            <a:extLst>
              <a:ext uri="{FF2B5EF4-FFF2-40B4-BE49-F238E27FC236}">
                <a16:creationId xmlns:a16="http://schemas.microsoft.com/office/drawing/2014/main" id="{2FBD1F01-5890-6E6A-ACE9-80AC74DBFAD8}"/>
              </a:ext>
            </a:extLst>
          </p:cNvPr>
          <p:cNvCxnSpPr>
            <a:cxnSpLocks/>
            <a:stCxn id="3" idx="2"/>
          </p:cNvCxnSpPr>
          <p:nvPr/>
        </p:nvCxnSpPr>
        <p:spPr>
          <a:xfrm flipV="1">
            <a:off x="5164230" y="5298737"/>
            <a:ext cx="1389874" cy="307328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9148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5AE089F-3A6D-F770-B5AF-28A3BC5CE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86DFCBD-102E-64B3-848A-5E5DCE4221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5503" y="4078251"/>
            <a:ext cx="2779749" cy="2779749"/>
          </a:xfrm>
          <a:prstGeom prst="rect">
            <a:avLst/>
          </a:prstGeom>
        </p:spPr>
      </p:pic>
      <p:graphicFrame>
        <p:nvGraphicFramePr>
          <p:cNvPr id="2" name="図表 1">
            <a:extLst>
              <a:ext uri="{FF2B5EF4-FFF2-40B4-BE49-F238E27FC236}">
                <a16:creationId xmlns:a16="http://schemas.microsoft.com/office/drawing/2014/main" id="{1CDCEFA1-24BC-E799-90F6-775ED37ACC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03796"/>
              </p:ext>
            </p:extLst>
          </p:nvPr>
        </p:nvGraphicFramePr>
        <p:xfrm>
          <a:off x="552261" y="1009379"/>
          <a:ext cx="9607739" cy="52827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8" name="楕円 17">
            <a:extLst>
              <a:ext uri="{FF2B5EF4-FFF2-40B4-BE49-F238E27FC236}">
                <a16:creationId xmlns:a16="http://schemas.microsoft.com/office/drawing/2014/main" id="{16305C9A-BD31-D120-E594-ECDB39658827}"/>
              </a:ext>
            </a:extLst>
          </p:cNvPr>
          <p:cNvSpPr/>
          <p:nvPr/>
        </p:nvSpPr>
        <p:spPr>
          <a:xfrm>
            <a:off x="2300494" y="1374041"/>
            <a:ext cx="3295595" cy="1059256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チョコレート</a:t>
            </a:r>
          </a:p>
        </p:txBody>
      </p:sp>
      <p:sp>
        <p:nvSpPr>
          <p:cNvPr id="24" name="楕円 23">
            <a:extLst>
              <a:ext uri="{FF2B5EF4-FFF2-40B4-BE49-F238E27FC236}">
                <a16:creationId xmlns:a16="http://schemas.microsoft.com/office/drawing/2014/main" id="{81E5DF83-565B-6287-9995-2B7BEB4E04BE}"/>
              </a:ext>
            </a:extLst>
          </p:cNvPr>
          <p:cNvSpPr/>
          <p:nvPr/>
        </p:nvSpPr>
        <p:spPr>
          <a:xfrm>
            <a:off x="1506016" y="2670399"/>
            <a:ext cx="2356654" cy="846166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バター</a:t>
            </a:r>
          </a:p>
        </p:txBody>
      </p:sp>
      <p:sp>
        <p:nvSpPr>
          <p:cNvPr id="37" name="楕円 36">
            <a:extLst>
              <a:ext uri="{FF2B5EF4-FFF2-40B4-BE49-F238E27FC236}">
                <a16:creationId xmlns:a16="http://schemas.microsoft.com/office/drawing/2014/main" id="{EBEDC31D-1ED2-E8A1-6ECA-A5EFA2EA08EF}"/>
              </a:ext>
            </a:extLst>
          </p:cNvPr>
          <p:cNvSpPr/>
          <p:nvPr/>
        </p:nvSpPr>
        <p:spPr>
          <a:xfrm>
            <a:off x="7062751" y="2285627"/>
            <a:ext cx="1630587" cy="710763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箱</a:t>
            </a:r>
            <a:endParaRPr kumimoji="1" lang="ja-JP" altLang="en-US" sz="32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39" name="楕円 38">
            <a:extLst>
              <a:ext uri="{FF2B5EF4-FFF2-40B4-BE49-F238E27FC236}">
                <a16:creationId xmlns:a16="http://schemas.microsoft.com/office/drawing/2014/main" id="{33265D7D-4BAC-3DA9-756A-D8BD2E92D3AD}"/>
              </a:ext>
            </a:extLst>
          </p:cNvPr>
          <p:cNvSpPr/>
          <p:nvPr/>
        </p:nvSpPr>
        <p:spPr>
          <a:xfrm>
            <a:off x="971869" y="661819"/>
            <a:ext cx="3195873" cy="627558"/>
          </a:xfrm>
          <a:prstGeom prst="ellipse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カカオ農園</a:t>
            </a:r>
            <a:endParaRPr kumimoji="1" lang="ja-JP" altLang="en-US" sz="32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44" name="楕円 43">
            <a:extLst>
              <a:ext uri="{FF2B5EF4-FFF2-40B4-BE49-F238E27FC236}">
                <a16:creationId xmlns:a16="http://schemas.microsoft.com/office/drawing/2014/main" id="{46303281-69CE-4570-6A2E-1562AC545AFB}"/>
              </a:ext>
            </a:extLst>
          </p:cNvPr>
          <p:cNvSpPr/>
          <p:nvPr/>
        </p:nvSpPr>
        <p:spPr>
          <a:xfrm>
            <a:off x="112971" y="5249179"/>
            <a:ext cx="3012033" cy="701983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3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牛を育てる</a:t>
            </a:r>
          </a:p>
        </p:txBody>
      </p:sp>
      <p:sp>
        <p:nvSpPr>
          <p:cNvPr id="46" name="楕円 45">
            <a:extLst>
              <a:ext uri="{FF2B5EF4-FFF2-40B4-BE49-F238E27FC236}">
                <a16:creationId xmlns:a16="http://schemas.microsoft.com/office/drawing/2014/main" id="{120AC300-C0F2-7A25-B5E8-83CD91B9FF72}"/>
              </a:ext>
            </a:extLst>
          </p:cNvPr>
          <p:cNvSpPr/>
          <p:nvPr/>
        </p:nvSpPr>
        <p:spPr>
          <a:xfrm>
            <a:off x="3012033" y="3265657"/>
            <a:ext cx="2356654" cy="742891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牛乳</a:t>
            </a:r>
            <a:endParaRPr kumimoji="1" lang="ja-JP" altLang="en-US" sz="32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48" name="楕円 47">
            <a:extLst>
              <a:ext uri="{FF2B5EF4-FFF2-40B4-BE49-F238E27FC236}">
                <a16:creationId xmlns:a16="http://schemas.microsoft.com/office/drawing/2014/main" id="{F5D23597-98CE-37DD-2F1A-586F7070D52C}"/>
              </a:ext>
            </a:extLst>
          </p:cNvPr>
          <p:cNvSpPr/>
          <p:nvPr/>
        </p:nvSpPr>
        <p:spPr>
          <a:xfrm>
            <a:off x="2300494" y="4061734"/>
            <a:ext cx="4184753" cy="701983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3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牛乳に加工する</a:t>
            </a:r>
            <a:endParaRPr kumimoji="1" lang="ja-JP" altLang="en-US" sz="32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50" name="楕円 49">
            <a:extLst>
              <a:ext uri="{FF2B5EF4-FFF2-40B4-BE49-F238E27FC236}">
                <a16:creationId xmlns:a16="http://schemas.microsoft.com/office/drawing/2014/main" id="{A90CA489-31B7-131F-79F9-DBF0DE05D4A5}"/>
              </a:ext>
            </a:extLst>
          </p:cNvPr>
          <p:cNvSpPr/>
          <p:nvPr/>
        </p:nvSpPr>
        <p:spPr>
          <a:xfrm>
            <a:off x="-276131" y="3312890"/>
            <a:ext cx="3012034" cy="973191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3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バター</a:t>
            </a:r>
            <a:endParaRPr lang="en-US" altLang="ja-JP" sz="32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/>
            <a:r>
              <a:rPr lang="ja-JP" altLang="en-US" sz="3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に加工する</a:t>
            </a:r>
            <a:endParaRPr kumimoji="1" lang="ja-JP" altLang="en-US" sz="32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52" name="楕円 51">
            <a:extLst>
              <a:ext uri="{FF2B5EF4-FFF2-40B4-BE49-F238E27FC236}">
                <a16:creationId xmlns:a16="http://schemas.microsoft.com/office/drawing/2014/main" id="{A0F36ECC-EFDB-E8B3-A450-6AF2E8652492}"/>
              </a:ext>
            </a:extLst>
          </p:cNvPr>
          <p:cNvSpPr/>
          <p:nvPr/>
        </p:nvSpPr>
        <p:spPr>
          <a:xfrm>
            <a:off x="8656141" y="1719786"/>
            <a:ext cx="3409111" cy="701983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3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デザインする</a:t>
            </a:r>
            <a:endParaRPr kumimoji="1" lang="ja-JP" altLang="en-US" sz="32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54" name="楕円 53">
            <a:extLst>
              <a:ext uri="{FF2B5EF4-FFF2-40B4-BE49-F238E27FC236}">
                <a16:creationId xmlns:a16="http://schemas.microsoft.com/office/drawing/2014/main" id="{5C2F37A0-9CE1-91DD-C9FF-394B5A6370F3}"/>
              </a:ext>
            </a:extLst>
          </p:cNvPr>
          <p:cNvSpPr/>
          <p:nvPr/>
        </p:nvSpPr>
        <p:spPr>
          <a:xfrm>
            <a:off x="8693338" y="2487528"/>
            <a:ext cx="3409111" cy="701983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3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箱を作る</a:t>
            </a:r>
          </a:p>
        </p:txBody>
      </p:sp>
      <p:sp>
        <p:nvSpPr>
          <p:cNvPr id="56" name="楕円 55">
            <a:extLst>
              <a:ext uri="{FF2B5EF4-FFF2-40B4-BE49-F238E27FC236}">
                <a16:creationId xmlns:a16="http://schemas.microsoft.com/office/drawing/2014/main" id="{E5791B5C-70CB-3FA9-1120-FEDE7BC36D7F}"/>
              </a:ext>
            </a:extLst>
          </p:cNvPr>
          <p:cNvSpPr/>
          <p:nvPr/>
        </p:nvSpPr>
        <p:spPr>
          <a:xfrm>
            <a:off x="8693337" y="3121440"/>
            <a:ext cx="3409111" cy="701983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3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箱に入れる</a:t>
            </a:r>
            <a:endParaRPr kumimoji="1" lang="ja-JP" altLang="en-US" sz="32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58" name="楕円 57">
            <a:extLst>
              <a:ext uri="{FF2B5EF4-FFF2-40B4-BE49-F238E27FC236}">
                <a16:creationId xmlns:a16="http://schemas.microsoft.com/office/drawing/2014/main" id="{26E8F7D3-F5CA-946F-386A-4E22719CD645}"/>
              </a:ext>
            </a:extLst>
          </p:cNvPr>
          <p:cNvSpPr/>
          <p:nvPr/>
        </p:nvSpPr>
        <p:spPr>
          <a:xfrm>
            <a:off x="10096626" y="3668490"/>
            <a:ext cx="2032000" cy="701983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3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工場</a:t>
            </a:r>
          </a:p>
        </p:txBody>
      </p:sp>
      <p:sp>
        <p:nvSpPr>
          <p:cNvPr id="62" name="楕円 61">
            <a:extLst>
              <a:ext uri="{FF2B5EF4-FFF2-40B4-BE49-F238E27FC236}">
                <a16:creationId xmlns:a16="http://schemas.microsoft.com/office/drawing/2014/main" id="{23CC6C66-25ED-CE16-D249-C3F625E2C138}"/>
              </a:ext>
            </a:extLst>
          </p:cNvPr>
          <p:cNvSpPr/>
          <p:nvPr/>
        </p:nvSpPr>
        <p:spPr>
          <a:xfrm>
            <a:off x="5876392" y="5717590"/>
            <a:ext cx="3409111" cy="701983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3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店で売る</a:t>
            </a:r>
          </a:p>
        </p:txBody>
      </p:sp>
      <p:sp>
        <p:nvSpPr>
          <p:cNvPr id="64" name="楕円 63">
            <a:extLst>
              <a:ext uri="{FF2B5EF4-FFF2-40B4-BE49-F238E27FC236}">
                <a16:creationId xmlns:a16="http://schemas.microsoft.com/office/drawing/2014/main" id="{71D34814-AAD4-B3D6-C88C-3285E9285E51}"/>
              </a:ext>
            </a:extLst>
          </p:cNvPr>
          <p:cNvSpPr/>
          <p:nvPr/>
        </p:nvSpPr>
        <p:spPr>
          <a:xfrm>
            <a:off x="5876392" y="5012018"/>
            <a:ext cx="3409111" cy="701983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3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店に</a:t>
            </a:r>
            <a:r>
              <a:rPr lang="ja-JP" altLang="en-US" sz="3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運ぶ</a:t>
            </a:r>
            <a:endParaRPr kumimoji="1" lang="ja-JP" altLang="en-US" sz="32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66" name="楕円 65">
            <a:extLst>
              <a:ext uri="{FF2B5EF4-FFF2-40B4-BE49-F238E27FC236}">
                <a16:creationId xmlns:a16="http://schemas.microsoft.com/office/drawing/2014/main" id="{414F0AAB-5420-DD94-7699-4F7BC3C7B514}"/>
              </a:ext>
            </a:extLst>
          </p:cNvPr>
          <p:cNvSpPr/>
          <p:nvPr/>
        </p:nvSpPr>
        <p:spPr>
          <a:xfrm>
            <a:off x="110838" y="1217462"/>
            <a:ext cx="2017545" cy="701983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3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育てる</a:t>
            </a:r>
          </a:p>
        </p:txBody>
      </p:sp>
      <p:sp>
        <p:nvSpPr>
          <p:cNvPr id="68" name="楕円 67">
            <a:extLst>
              <a:ext uri="{FF2B5EF4-FFF2-40B4-BE49-F238E27FC236}">
                <a16:creationId xmlns:a16="http://schemas.microsoft.com/office/drawing/2014/main" id="{5A8A0660-A003-4C63-7981-76FA709D8E34}"/>
              </a:ext>
            </a:extLst>
          </p:cNvPr>
          <p:cNvSpPr/>
          <p:nvPr/>
        </p:nvSpPr>
        <p:spPr>
          <a:xfrm>
            <a:off x="5545390" y="1183082"/>
            <a:ext cx="2035557" cy="741716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たまご</a:t>
            </a:r>
            <a:endParaRPr kumimoji="1" lang="ja-JP" altLang="en-US" sz="32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70" name="楕円 69">
            <a:extLst>
              <a:ext uri="{FF2B5EF4-FFF2-40B4-BE49-F238E27FC236}">
                <a16:creationId xmlns:a16="http://schemas.microsoft.com/office/drawing/2014/main" id="{D4A29D7E-5E9E-4D0E-FC2A-D0236D5F8371}"/>
              </a:ext>
            </a:extLst>
          </p:cNvPr>
          <p:cNvSpPr/>
          <p:nvPr/>
        </p:nvSpPr>
        <p:spPr>
          <a:xfrm>
            <a:off x="7062751" y="733579"/>
            <a:ext cx="3012033" cy="891828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3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にわとり</a:t>
            </a:r>
            <a:endParaRPr lang="en-US" altLang="ja-JP" sz="32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/>
            <a:r>
              <a:rPr kumimoji="1" lang="ja-JP" altLang="en-US" sz="3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を育てる</a:t>
            </a:r>
          </a:p>
        </p:txBody>
      </p:sp>
      <p:cxnSp>
        <p:nvCxnSpPr>
          <p:cNvPr id="71" name="直線コネクタ 70">
            <a:extLst>
              <a:ext uri="{FF2B5EF4-FFF2-40B4-BE49-F238E27FC236}">
                <a16:creationId xmlns:a16="http://schemas.microsoft.com/office/drawing/2014/main" id="{85C990BF-D5E1-E14B-57E8-7326078A952B}"/>
              </a:ext>
            </a:extLst>
          </p:cNvPr>
          <p:cNvCxnSpPr>
            <a:cxnSpLocks/>
            <a:stCxn id="18" idx="1"/>
          </p:cNvCxnSpPr>
          <p:nvPr/>
        </p:nvCxnSpPr>
        <p:spPr>
          <a:xfrm flipH="1" flipV="1">
            <a:off x="2569805" y="1304712"/>
            <a:ext cx="213318" cy="224453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線コネクタ 74">
            <a:extLst>
              <a:ext uri="{FF2B5EF4-FFF2-40B4-BE49-F238E27FC236}">
                <a16:creationId xmlns:a16="http://schemas.microsoft.com/office/drawing/2014/main" id="{3C6CF2FD-A9AB-20D5-CD7F-B20254A942FD}"/>
              </a:ext>
            </a:extLst>
          </p:cNvPr>
          <p:cNvCxnSpPr>
            <a:cxnSpLocks/>
            <a:stCxn id="39" idx="3"/>
          </p:cNvCxnSpPr>
          <p:nvPr/>
        </p:nvCxnSpPr>
        <p:spPr>
          <a:xfrm flipH="1" flipV="1">
            <a:off x="1054533" y="1177298"/>
            <a:ext cx="385361" cy="2017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線コネクタ 77">
            <a:extLst>
              <a:ext uri="{FF2B5EF4-FFF2-40B4-BE49-F238E27FC236}">
                <a16:creationId xmlns:a16="http://schemas.microsoft.com/office/drawing/2014/main" id="{702DF421-E176-7C6B-0C98-59527695BA24}"/>
              </a:ext>
            </a:extLst>
          </p:cNvPr>
          <p:cNvCxnSpPr>
            <a:cxnSpLocks/>
          </p:cNvCxnSpPr>
          <p:nvPr/>
        </p:nvCxnSpPr>
        <p:spPr>
          <a:xfrm flipH="1" flipV="1">
            <a:off x="2722205" y="1457112"/>
            <a:ext cx="213318" cy="224453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線コネクタ 79">
            <a:extLst>
              <a:ext uri="{FF2B5EF4-FFF2-40B4-BE49-F238E27FC236}">
                <a16:creationId xmlns:a16="http://schemas.microsoft.com/office/drawing/2014/main" id="{08158D7D-AB9F-22E8-A939-52C19FADA841}"/>
              </a:ext>
            </a:extLst>
          </p:cNvPr>
          <p:cNvCxnSpPr>
            <a:stCxn id="37" idx="0"/>
            <a:endCxn id="52" idx="2"/>
          </p:cNvCxnSpPr>
          <p:nvPr/>
        </p:nvCxnSpPr>
        <p:spPr>
          <a:xfrm flipV="1">
            <a:off x="7878045" y="2070778"/>
            <a:ext cx="778096" cy="214849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線コネクタ 80">
            <a:extLst>
              <a:ext uri="{FF2B5EF4-FFF2-40B4-BE49-F238E27FC236}">
                <a16:creationId xmlns:a16="http://schemas.microsoft.com/office/drawing/2014/main" id="{7FF07837-16C3-8843-0597-3A99D80B2D5A}"/>
              </a:ext>
            </a:extLst>
          </p:cNvPr>
          <p:cNvCxnSpPr>
            <a:cxnSpLocks/>
            <a:endCxn id="56" idx="1"/>
          </p:cNvCxnSpPr>
          <p:nvPr/>
        </p:nvCxnSpPr>
        <p:spPr>
          <a:xfrm>
            <a:off x="7878044" y="3022794"/>
            <a:ext cx="1314546" cy="201449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線コネクタ 83">
            <a:extLst>
              <a:ext uri="{FF2B5EF4-FFF2-40B4-BE49-F238E27FC236}">
                <a16:creationId xmlns:a16="http://schemas.microsoft.com/office/drawing/2014/main" id="{F13433F3-00B2-A548-2418-F46475BA5C14}"/>
              </a:ext>
            </a:extLst>
          </p:cNvPr>
          <p:cNvCxnSpPr>
            <a:cxnSpLocks/>
            <a:stCxn id="37" idx="6"/>
            <a:endCxn id="54" idx="1"/>
          </p:cNvCxnSpPr>
          <p:nvPr/>
        </p:nvCxnSpPr>
        <p:spPr>
          <a:xfrm flipV="1">
            <a:off x="8693338" y="2590331"/>
            <a:ext cx="499253" cy="50678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線コネクタ 86">
            <a:extLst>
              <a:ext uri="{FF2B5EF4-FFF2-40B4-BE49-F238E27FC236}">
                <a16:creationId xmlns:a16="http://schemas.microsoft.com/office/drawing/2014/main" id="{9FBDFFE5-6327-BBF6-9E33-7231CD95EC33}"/>
              </a:ext>
            </a:extLst>
          </p:cNvPr>
          <p:cNvCxnSpPr>
            <a:cxnSpLocks/>
            <a:stCxn id="50" idx="4"/>
            <a:endCxn id="44" idx="1"/>
          </p:cNvCxnSpPr>
          <p:nvPr/>
        </p:nvCxnSpPr>
        <p:spPr>
          <a:xfrm flipH="1">
            <a:off x="554073" y="4286081"/>
            <a:ext cx="675813" cy="106590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線コネクタ 90">
            <a:extLst>
              <a:ext uri="{FF2B5EF4-FFF2-40B4-BE49-F238E27FC236}">
                <a16:creationId xmlns:a16="http://schemas.microsoft.com/office/drawing/2014/main" id="{6B6916FF-2BC8-6370-AB34-B526B8862DF0}"/>
              </a:ext>
            </a:extLst>
          </p:cNvPr>
          <p:cNvCxnSpPr>
            <a:cxnSpLocks/>
            <a:stCxn id="48" idx="3"/>
            <a:endCxn id="44" idx="0"/>
          </p:cNvCxnSpPr>
          <p:nvPr/>
        </p:nvCxnSpPr>
        <p:spPr>
          <a:xfrm flipH="1">
            <a:off x="1618988" y="4660914"/>
            <a:ext cx="1294349" cy="5882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7457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4FC3CDF-BD16-497A-32BD-69293B76A88D}"/>
              </a:ext>
            </a:extLst>
          </p:cNvPr>
          <p:cNvSpPr txBox="1">
            <a:spLocks/>
          </p:cNvSpPr>
          <p:nvPr/>
        </p:nvSpPr>
        <p:spPr>
          <a:xfrm>
            <a:off x="838200" y="719690"/>
            <a:ext cx="10515600" cy="202351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ja-JP" altLang="en-US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ほかに、どんな仕事があるでしょうか？</a:t>
            </a:r>
            <a:endParaRPr lang="en-US" altLang="ja-JP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/>
            <a:r>
              <a:rPr lang="ja-JP" altLang="en-US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本やインターネットを使って</a:t>
            </a:r>
            <a:endParaRPr lang="en-US" altLang="ja-JP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ctr"/>
            <a:r>
              <a:rPr lang="ja-JP" altLang="en-US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調べてみましょう</a:t>
            </a:r>
            <a:endParaRPr lang="ja-JP" altLang="en-US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1128848-DD06-CAB2-B79B-F43D3785A1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34418"/>
            <a:ext cx="4311833" cy="432358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914500F-C9AD-754A-C23D-A24E18C367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9036" y="2534418"/>
            <a:ext cx="2656393" cy="268986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E3E2CAB7-8D74-4EAE-5D65-123F5C8F4B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757245"/>
            <a:ext cx="3328202" cy="3331916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3AFAD186-5695-B014-9429-D3B3E14141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8552" y="1651151"/>
            <a:ext cx="3619245" cy="3613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843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D99B97D-B2D1-416E-820C-0EAAF9F84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履歴書（りれきしょ）を書く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3850A42-3192-43D6-9156-FAE5C8BB97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736" y="1714351"/>
            <a:ext cx="6096528" cy="3429297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CDAF10E-A231-21E6-0795-1EC341AE14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7603" y="1480034"/>
            <a:ext cx="7196197" cy="525588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213298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300E3B-728B-8477-595C-0C2D07A5E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BA4A92-CF72-CBA2-9153-DAACA3D9A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670" y="271629"/>
            <a:ext cx="10976573" cy="1702026"/>
          </a:xfr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kumimoji="1" lang="ja-JP" altLang="en-US" dirty="0">
                <a:solidFill>
                  <a:schemeClr val="bg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履歴書（りれきしょ）を書</a:t>
            </a:r>
            <a:r>
              <a:rPr lang="ja-JP" altLang="en-US" dirty="0">
                <a:solidFill>
                  <a:schemeClr val="bg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いたら</a:t>
            </a:r>
            <a:r>
              <a:rPr kumimoji="1" lang="ja-JP" altLang="en-US" dirty="0">
                <a:solidFill>
                  <a:schemeClr val="bg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、</a:t>
            </a:r>
            <a:br>
              <a:rPr kumimoji="1" lang="en-US" altLang="ja-JP" dirty="0">
                <a:solidFill>
                  <a:schemeClr val="bg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</a:br>
            <a:r>
              <a:rPr kumimoji="1" lang="ja-JP" altLang="en-US" dirty="0">
                <a:solidFill>
                  <a:schemeClr val="bg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すぐに仕事ができる？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38CFDF30-7E2C-13A0-676D-0088BCFDB3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9775" y="2201810"/>
            <a:ext cx="6003202" cy="438456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954345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AEFE9F98-CF4E-B3E2-B23D-60A7A6509A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238" y="-711498"/>
            <a:ext cx="4673600" cy="46736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B339CF0-0D47-DC69-04B5-06C29F073E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0"/>
            <a:ext cx="4673600" cy="46736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9E408CC6-E88A-7021-B05F-7E85D8FFEC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954" y="2849232"/>
            <a:ext cx="4288168" cy="4288168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A9860D8-9242-EBF4-D6EA-027A60FADD3F}"/>
              </a:ext>
            </a:extLst>
          </p:cNvPr>
          <p:cNvSpPr txBox="1"/>
          <p:nvPr/>
        </p:nvSpPr>
        <p:spPr>
          <a:xfrm>
            <a:off x="5304226" y="4673600"/>
            <a:ext cx="6230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会社ではたらくためには・・・</a:t>
            </a:r>
            <a:endParaRPr kumimoji="1" lang="en-US" altLang="ja-JP" sz="28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535929A-F4F5-FF31-E26B-D91E620449CD}"/>
              </a:ext>
            </a:extLst>
          </p:cNvPr>
          <p:cNvSpPr txBox="1"/>
          <p:nvPr/>
        </p:nvSpPr>
        <p:spPr>
          <a:xfrm>
            <a:off x="6320247" y="5327449"/>
            <a:ext cx="627950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5400" b="1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入社試験</a:t>
            </a:r>
            <a:endParaRPr lang="en-US" altLang="ja-JP" sz="4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81703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209711" y="418441"/>
            <a:ext cx="6230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</a:t>
            </a:r>
            <a:r>
              <a:rPr kumimoji="1" lang="ja-JP" altLang="en-US" sz="2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プロスポーツ選手になるためには・・・</a:t>
            </a:r>
            <a:endParaRPr kumimoji="1" lang="en-US" altLang="ja-JP" sz="28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AD2F22D-DAA7-A2D0-B956-B775EF5A070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11" y="2514372"/>
            <a:ext cx="4673600" cy="46863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632161C-978A-59F3-E102-6E190D14CB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025" y="211845"/>
            <a:ext cx="3117044" cy="312551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BE459F97-D174-F5A2-733C-E5341D2D1F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890" y="2498969"/>
            <a:ext cx="4673600" cy="46736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567AB6F-20A7-BBB8-A899-631BAACD16AF}"/>
              </a:ext>
            </a:extLst>
          </p:cNvPr>
          <p:cNvSpPr txBox="1"/>
          <p:nvPr/>
        </p:nvSpPr>
        <p:spPr>
          <a:xfrm>
            <a:off x="497944" y="941661"/>
            <a:ext cx="627950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5400" b="1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入団テスト</a:t>
            </a:r>
            <a:endParaRPr lang="en-US" altLang="ja-JP" sz="4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98330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6DBAE85C-E6E6-DC06-8154-A5613AC9FF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3769"/>
            <a:ext cx="4311833" cy="432358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847999F-A709-865C-742A-6198395ACE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446" y="175846"/>
            <a:ext cx="3567723" cy="356772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A43B478C-AE75-33DF-242A-606D386DCA7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027" y="175846"/>
            <a:ext cx="3567723" cy="3567723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F77FC66E-E372-5C06-3E12-04CCFFBB1B1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25" y="3134196"/>
            <a:ext cx="4042508" cy="4042508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A6F010AB-374E-6307-0A8F-8918B2C0E6D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517" y="3429000"/>
            <a:ext cx="3567723" cy="3567723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1002590-57E1-847A-F389-F683C8CF57C2}"/>
              </a:ext>
            </a:extLst>
          </p:cNvPr>
          <p:cNvSpPr txBox="1"/>
          <p:nvPr/>
        </p:nvSpPr>
        <p:spPr>
          <a:xfrm>
            <a:off x="7549728" y="3981755"/>
            <a:ext cx="4372947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</a:t>
            </a:r>
            <a:r>
              <a:rPr lang="ja-JP" altLang="en-US" sz="2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ようちえんの先生</a:t>
            </a:r>
            <a:endParaRPr lang="en-US" altLang="ja-JP" sz="28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r>
              <a:rPr kumimoji="1" lang="ja-JP" altLang="en-US" sz="2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　　　　　になるためには・・・</a:t>
            </a:r>
            <a:endParaRPr kumimoji="1" lang="en-US" altLang="ja-JP" sz="28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26416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583657A-19CF-45F1-9C6E-5E1B13A68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706" y="688634"/>
            <a:ext cx="4770016" cy="1457407"/>
          </a:xfrm>
        </p:spPr>
        <p:txBody>
          <a:bodyPr>
            <a:normAutofit/>
          </a:bodyPr>
          <a:lstStyle/>
          <a:p>
            <a:pPr algn="ctr"/>
            <a:r>
              <a:rPr kumimoji="1"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面接（めんせつ）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0E60B160-46CC-3A1C-06F3-85A6DED7B7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323" y="207108"/>
            <a:ext cx="6650892" cy="6650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9786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4144B97-581E-EE8B-0799-FACF59663A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" b="43060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389BAF24-AB1F-43B4-A20E-08B950EB2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kumimoji="1" lang="ja-JP" altLang="en-US" sz="6000" dirty="0">
                <a:solidFill>
                  <a:srgbClr val="FFFFFF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面接試験</a:t>
            </a:r>
            <a:endParaRPr kumimoji="1" lang="en-US" altLang="ja-JP" sz="6000" dirty="0">
              <a:solidFill>
                <a:srgbClr val="FFFFFF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8" name="タイトル 1">
            <a:extLst>
              <a:ext uri="{FF2B5EF4-FFF2-40B4-BE49-F238E27FC236}">
                <a16:creationId xmlns:a16="http://schemas.microsoft.com/office/drawing/2014/main" id="{C83BFA37-B854-4EC1-8E4B-C5ADB7DC06CD}"/>
              </a:ext>
            </a:extLst>
          </p:cNvPr>
          <p:cNvSpPr txBox="1">
            <a:spLocks/>
          </p:cNvSpPr>
          <p:nvPr/>
        </p:nvSpPr>
        <p:spPr>
          <a:xfrm>
            <a:off x="1524000" y="4159404"/>
            <a:ext cx="9144000" cy="10983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1000"/>
              </a:spcBef>
            </a:pPr>
            <a:r>
              <a:rPr lang="ja-JP" altLang="en-US" sz="2400">
                <a:solidFill>
                  <a:srgbClr val="FFFFFF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n-cs"/>
              </a:rPr>
              <a:t>面接（めんせつ）　　自分をどれだけアピールできるか？</a:t>
            </a:r>
          </a:p>
        </p:txBody>
      </p:sp>
    </p:spTree>
    <p:extLst>
      <p:ext uri="{BB962C8B-B14F-4D97-AF65-F5344CB8AC3E}">
        <p14:creationId xmlns:p14="http://schemas.microsoft.com/office/powerpoint/2010/main" val="15469926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683924" cy="1325563"/>
          </a:xfrm>
        </p:spPr>
        <p:txBody>
          <a:bodyPr/>
          <a:lstStyle/>
          <a:p>
            <a:r>
              <a:rPr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面接官の心得</a:t>
            </a:r>
            <a:endParaRPr kumimoji="1" lang="ja-JP" altLang="en-US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53143" y="1511559"/>
            <a:ext cx="11159411" cy="5256886"/>
          </a:xfrm>
        </p:spPr>
        <p:txBody>
          <a:bodyPr>
            <a:noAutofit/>
          </a:bodyPr>
          <a:lstStyle/>
          <a:p>
            <a:r>
              <a:rPr kumimoji="1" lang="ja-JP" altLang="en-US" sz="3200" b="1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相手の目を見て、話を聞こう。</a:t>
            </a:r>
            <a:endParaRPr kumimoji="1" lang="en-US" altLang="ja-JP" sz="3200" b="1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r>
              <a:rPr lang="ja-JP" altLang="en-US" sz="3200" b="1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相手が話しやすいように、笑顔で話そう。</a:t>
            </a:r>
            <a:endParaRPr kumimoji="1" lang="en-US" altLang="ja-JP" sz="3200" b="1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marL="0" indent="0">
              <a:buNone/>
            </a:pPr>
            <a:r>
              <a:rPr kumimoji="1" lang="ja-JP" altLang="en-US" sz="3200" b="1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①　名前を聞く。</a:t>
            </a:r>
            <a:endParaRPr kumimoji="1" lang="en-US" altLang="ja-JP" sz="3200" b="1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marL="0" indent="0">
              <a:buNone/>
            </a:pPr>
            <a:r>
              <a:rPr lang="ja-JP" altLang="en-US" sz="3200" b="1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②　相手が話しやすいように、聞きたいことをしつもんしよう。</a:t>
            </a:r>
            <a:endParaRPr lang="en-US" altLang="ja-JP" sz="3200" b="1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marL="457200" lvl="1" indent="0">
              <a:buNone/>
            </a:pPr>
            <a:r>
              <a:rPr kumimoji="1" lang="ja-JP" altLang="en-US" sz="2800" b="1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　　　　うれしかったこと・楽しかったこと・悲しかったこと</a:t>
            </a:r>
            <a:endParaRPr kumimoji="1" lang="en-US" altLang="ja-JP" sz="2800" b="1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marL="457200" lvl="1" indent="0">
              <a:buNone/>
            </a:pPr>
            <a:r>
              <a:rPr lang="ja-JP" altLang="en-US" sz="2800" b="1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　　　　できるようになったこと・今はまっていること</a:t>
            </a:r>
            <a:endParaRPr lang="en-US" altLang="ja-JP" sz="2800" b="1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marL="457200" lvl="1" indent="0">
              <a:buNone/>
            </a:pPr>
            <a:r>
              <a:rPr lang="ja-JP" altLang="en-US" sz="2800" b="1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　　　　こまっていること</a:t>
            </a:r>
            <a:endParaRPr lang="en-US" altLang="ja-JP" sz="2800" b="1" dirty="0">
              <a:solidFill>
                <a:srgbClr val="FF0000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marL="0" indent="0">
              <a:buNone/>
            </a:pPr>
            <a:r>
              <a:rPr lang="ja-JP" altLang="en-US" sz="3200" b="1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　　</a:t>
            </a:r>
            <a:r>
              <a:rPr lang="ja-JP" altLang="en-US" sz="3200" b="1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「～ことを教えてください。」</a:t>
            </a:r>
          </a:p>
          <a:p>
            <a:pPr marL="0" indent="0">
              <a:buNone/>
            </a:pPr>
            <a:r>
              <a:rPr lang="ja-JP" altLang="en-US" sz="3200" b="1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③　「ありがとうございました。」</a:t>
            </a:r>
            <a:endParaRPr lang="en-US" altLang="ja-JP" sz="3200" b="1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marL="0" indent="0">
              <a:buNone/>
            </a:pPr>
            <a:r>
              <a:rPr kumimoji="1" lang="ja-JP" altLang="en-US" sz="1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　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946958" y="365125"/>
            <a:ext cx="34664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めん　せつ　かん　　　　　こころ　　え</a:t>
            </a:r>
          </a:p>
        </p:txBody>
      </p:sp>
    </p:spTree>
    <p:extLst>
      <p:ext uri="{BB962C8B-B14F-4D97-AF65-F5344CB8AC3E}">
        <p14:creationId xmlns:p14="http://schemas.microsoft.com/office/powerpoint/2010/main" val="13144070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1C6BE3-B916-34DE-A6F0-7AB81CA5A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743BDEF-8006-B3DC-790F-D457C5750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683924" cy="1325563"/>
          </a:xfrm>
        </p:spPr>
        <p:txBody>
          <a:bodyPr/>
          <a:lstStyle/>
          <a:p>
            <a:r>
              <a:rPr kumimoji="1"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終わったら</a:t>
            </a:r>
            <a:r>
              <a:rPr kumimoji="1" lang="en-US" altLang="ja-JP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…</a:t>
            </a:r>
            <a:endParaRPr kumimoji="1" lang="ja-JP" altLang="en-US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ADB8A09-1201-8CC2-6123-68D4E3D2F5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143" y="1511559"/>
            <a:ext cx="11159411" cy="52568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kumimoji="1" lang="ja-JP" altLang="en-US" sz="1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　</a:t>
            </a:r>
          </a:p>
        </p:txBody>
      </p:sp>
      <p:sp>
        <p:nvSpPr>
          <p:cNvPr id="5" name="ハート 4">
            <a:extLst>
              <a:ext uri="{FF2B5EF4-FFF2-40B4-BE49-F238E27FC236}">
                <a16:creationId xmlns:a16="http://schemas.microsoft.com/office/drawing/2014/main" id="{C9C2BA3F-C3FB-97F7-66FF-1771A073706B}"/>
              </a:ext>
            </a:extLst>
          </p:cNvPr>
          <p:cNvSpPr/>
          <p:nvPr/>
        </p:nvSpPr>
        <p:spPr>
          <a:xfrm>
            <a:off x="1279304" y="1744892"/>
            <a:ext cx="3242820" cy="2988297"/>
          </a:xfrm>
          <a:prstGeom prst="hear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四角形: メモ 5">
            <a:extLst>
              <a:ext uri="{FF2B5EF4-FFF2-40B4-BE49-F238E27FC236}">
                <a16:creationId xmlns:a16="http://schemas.microsoft.com/office/drawing/2014/main" id="{3CC84E4D-A1B3-AA06-AD7F-747AA30100F8}"/>
              </a:ext>
            </a:extLst>
          </p:cNvPr>
          <p:cNvSpPr/>
          <p:nvPr/>
        </p:nvSpPr>
        <p:spPr>
          <a:xfrm>
            <a:off x="5344998" y="1716612"/>
            <a:ext cx="4091233" cy="3016577"/>
          </a:xfrm>
          <a:prstGeom prst="foldedCorne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60A1F4D5-2700-856E-F216-9709AE904A31}"/>
              </a:ext>
            </a:extLst>
          </p:cNvPr>
          <p:cNvSpPr txBox="1">
            <a:spLocks/>
          </p:cNvSpPr>
          <p:nvPr/>
        </p:nvSpPr>
        <p:spPr>
          <a:xfrm>
            <a:off x="2564541" y="5088035"/>
            <a:ext cx="897431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面接相手にメッセージを書きましょう</a:t>
            </a:r>
          </a:p>
        </p:txBody>
      </p:sp>
    </p:spTree>
    <p:extLst>
      <p:ext uri="{BB962C8B-B14F-4D97-AF65-F5344CB8AC3E}">
        <p14:creationId xmlns:p14="http://schemas.microsoft.com/office/powerpoint/2010/main" val="18455995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B6FACB3C-9069-4791-BC5C-0DB7CD19B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1F2038E-D777-4B76-81DD-DD13EE91B9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EE11F7E5-A669-D782-7147-92777AD85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999" y="500160"/>
            <a:ext cx="8316064" cy="1454051"/>
          </a:xfrm>
        </p:spPr>
        <p:txBody>
          <a:bodyPr>
            <a:normAutofit/>
          </a:bodyPr>
          <a:lstStyle/>
          <a:p>
            <a:r>
              <a:rPr kumimoji="1" lang="ja-JP" altLang="en-US" sz="5400" dirty="0">
                <a:solidFill>
                  <a:schemeClr val="tx2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未来予想図を書こう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D354807-230F-4402-B1B9-F733A8F1F1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818240" y="-16714"/>
            <a:ext cx="6373761" cy="6874714"/>
            <a:chOff x="5818240" y="-1"/>
            <a:chExt cx="6373761" cy="6874714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BF5A6F4A-CE87-4D5C-9382-8167967CE8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18240" y="-1"/>
              <a:ext cx="6373761" cy="6874714"/>
            </a:xfrm>
            <a:custGeom>
              <a:avLst/>
              <a:gdLst>
                <a:gd name="connsiteX0" fmla="*/ 6373761 w 6373761"/>
                <a:gd name="connsiteY0" fmla="*/ 5771297 h 6874714"/>
                <a:gd name="connsiteX1" fmla="*/ 6373761 w 6373761"/>
                <a:gd name="connsiteY1" fmla="*/ 6247960 h 6874714"/>
                <a:gd name="connsiteX2" fmla="*/ 6235932 w 6373761"/>
                <a:gd name="connsiteY2" fmla="*/ 6361930 h 6874714"/>
                <a:gd name="connsiteX3" fmla="*/ 5960375 w 6373761"/>
                <a:gd name="connsiteY3" fmla="*/ 6587489 h 6874714"/>
                <a:gd name="connsiteX4" fmla="*/ 5822907 w 6373761"/>
                <a:gd name="connsiteY4" fmla="*/ 6701871 h 6874714"/>
                <a:gd name="connsiteX5" fmla="*/ 5681115 w 6373761"/>
                <a:gd name="connsiteY5" fmla="*/ 6816896 h 6874714"/>
                <a:gd name="connsiteX6" fmla="*/ 5604096 w 6373761"/>
                <a:gd name="connsiteY6" fmla="*/ 6874714 h 6874714"/>
                <a:gd name="connsiteX7" fmla="*/ 4878485 w 6373761"/>
                <a:gd name="connsiteY7" fmla="*/ 6874714 h 6874714"/>
                <a:gd name="connsiteX8" fmla="*/ 5006014 w 6373761"/>
                <a:gd name="connsiteY8" fmla="*/ 6800200 h 6874714"/>
                <a:gd name="connsiteX9" fmla="*/ 5149855 w 6373761"/>
                <a:gd name="connsiteY9" fmla="*/ 6707667 h 6874714"/>
                <a:gd name="connsiteX10" fmla="*/ 5431866 w 6373761"/>
                <a:gd name="connsiteY10" fmla="*/ 6506210 h 6874714"/>
                <a:gd name="connsiteX11" fmla="*/ 5571036 w 6373761"/>
                <a:gd name="connsiteY11" fmla="*/ 6399557 h 6874714"/>
                <a:gd name="connsiteX12" fmla="*/ 5711649 w 6373761"/>
                <a:gd name="connsiteY12" fmla="*/ 6288912 h 6874714"/>
                <a:gd name="connsiteX13" fmla="*/ 6276589 w 6373761"/>
                <a:gd name="connsiteY13" fmla="*/ 5852379 h 6874714"/>
                <a:gd name="connsiteX14" fmla="*/ 3975975 w 6373761"/>
                <a:gd name="connsiteY14" fmla="*/ 263 h 6874714"/>
                <a:gd name="connsiteX15" fmla="*/ 4350473 w 6373761"/>
                <a:gd name="connsiteY15" fmla="*/ 24963 h 6874714"/>
                <a:gd name="connsiteX16" fmla="*/ 5077909 w 6373761"/>
                <a:gd name="connsiteY16" fmla="*/ 189450 h 6874714"/>
                <a:gd name="connsiteX17" fmla="*/ 5746507 w 6373761"/>
                <a:gd name="connsiteY17" fmla="*/ 505804 h 6874714"/>
                <a:gd name="connsiteX18" fmla="*/ 6322456 w 6373761"/>
                <a:gd name="connsiteY18" fmla="*/ 956633 h 6874714"/>
                <a:gd name="connsiteX19" fmla="*/ 6373761 w 6373761"/>
                <a:gd name="connsiteY19" fmla="*/ 1011863 h 6874714"/>
                <a:gd name="connsiteX20" fmla="*/ 6373761 w 6373761"/>
                <a:gd name="connsiteY20" fmla="*/ 1185075 h 6874714"/>
                <a:gd name="connsiteX21" fmla="*/ 6359489 w 6373761"/>
                <a:gd name="connsiteY21" fmla="*/ 1169497 h 6874714"/>
                <a:gd name="connsiteX22" fmla="*/ 6233869 w 6373761"/>
                <a:gd name="connsiteY22" fmla="*/ 1047442 h 6874714"/>
                <a:gd name="connsiteX23" fmla="*/ 5961423 w 6373761"/>
                <a:gd name="connsiteY23" fmla="*/ 827953 h 6874714"/>
                <a:gd name="connsiteX24" fmla="*/ 5663555 w 6373761"/>
                <a:gd name="connsiteY24" fmla="*/ 645304 h 6874714"/>
                <a:gd name="connsiteX25" fmla="*/ 5013827 w 6373761"/>
                <a:gd name="connsiteY25" fmla="*/ 397863 h 6874714"/>
                <a:gd name="connsiteX26" fmla="*/ 4327409 w 6373761"/>
                <a:gd name="connsiteY26" fmla="*/ 302545 h 6874714"/>
                <a:gd name="connsiteX27" fmla="*/ 3639939 w 6373761"/>
                <a:gd name="connsiteY27" fmla="*/ 338868 h 6874714"/>
                <a:gd name="connsiteX28" fmla="*/ 3302495 w 6373761"/>
                <a:gd name="connsiteY28" fmla="*/ 403659 h 6874714"/>
                <a:gd name="connsiteX29" fmla="*/ 2971604 w 6373761"/>
                <a:gd name="connsiteY29" fmla="*/ 496273 h 6874714"/>
                <a:gd name="connsiteX30" fmla="*/ 2648706 w 6373761"/>
                <a:gd name="connsiteY30" fmla="*/ 614389 h 6874714"/>
                <a:gd name="connsiteX31" fmla="*/ 2335374 w 6373761"/>
                <a:gd name="connsiteY31" fmla="*/ 757109 h 6874714"/>
                <a:gd name="connsiteX32" fmla="*/ 1741342 w 6373761"/>
                <a:gd name="connsiteY32" fmla="*/ 1107725 h 6874714"/>
                <a:gd name="connsiteX33" fmla="*/ 1600861 w 6373761"/>
                <a:gd name="connsiteY33" fmla="*/ 1208710 h 6874714"/>
                <a:gd name="connsiteX34" fmla="*/ 1531799 w 6373761"/>
                <a:gd name="connsiteY34" fmla="*/ 1260879 h 6874714"/>
                <a:gd name="connsiteX35" fmla="*/ 1463655 w 6373761"/>
                <a:gd name="connsiteY35" fmla="*/ 1314333 h 6874714"/>
                <a:gd name="connsiteX36" fmla="*/ 1200777 w 6373761"/>
                <a:gd name="connsiteY36" fmla="*/ 1541166 h 6874714"/>
                <a:gd name="connsiteX37" fmla="*/ 731501 w 6373761"/>
                <a:gd name="connsiteY37" fmla="*/ 2055754 h 6874714"/>
                <a:gd name="connsiteX38" fmla="*/ 531393 w 6373761"/>
                <a:gd name="connsiteY38" fmla="*/ 2342739 h 6874714"/>
                <a:gd name="connsiteX39" fmla="*/ 361033 w 6373761"/>
                <a:gd name="connsiteY39" fmla="*/ 2649046 h 6874714"/>
                <a:gd name="connsiteX40" fmla="*/ 323292 w 6373761"/>
                <a:gd name="connsiteY40" fmla="*/ 2728263 h 6874714"/>
                <a:gd name="connsiteX41" fmla="*/ 304945 w 6373761"/>
                <a:gd name="connsiteY41" fmla="*/ 2768193 h 6874714"/>
                <a:gd name="connsiteX42" fmla="*/ 287516 w 6373761"/>
                <a:gd name="connsiteY42" fmla="*/ 2808510 h 6874714"/>
                <a:gd name="connsiteX43" fmla="*/ 254230 w 6373761"/>
                <a:gd name="connsiteY43" fmla="*/ 2889788 h 6874714"/>
                <a:gd name="connsiteX44" fmla="*/ 223042 w 6373761"/>
                <a:gd name="connsiteY44" fmla="*/ 2971968 h 6874714"/>
                <a:gd name="connsiteX45" fmla="*/ 121611 w 6373761"/>
                <a:gd name="connsiteY45" fmla="*/ 3308544 h 6874714"/>
                <a:gd name="connsiteX46" fmla="*/ 39314 w 6373761"/>
                <a:gd name="connsiteY46" fmla="*/ 4005912 h 6874714"/>
                <a:gd name="connsiteX47" fmla="*/ 73910 w 6373761"/>
                <a:gd name="connsiteY47" fmla="*/ 4354081 h 6874714"/>
                <a:gd name="connsiteX48" fmla="*/ 179534 w 6373761"/>
                <a:gd name="connsiteY48" fmla="*/ 4687050 h 6874714"/>
                <a:gd name="connsiteX49" fmla="*/ 215964 w 6373761"/>
                <a:gd name="connsiteY49" fmla="*/ 4766654 h 6874714"/>
                <a:gd name="connsiteX50" fmla="*/ 256457 w 6373761"/>
                <a:gd name="connsiteY50" fmla="*/ 4844455 h 6874714"/>
                <a:gd name="connsiteX51" fmla="*/ 346225 w 6373761"/>
                <a:gd name="connsiteY51" fmla="*/ 4995290 h 6874714"/>
                <a:gd name="connsiteX52" fmla="*/ 445296 w 6373761"/>
                <a:gd name="connsiteY52" fmla="*/ 5140971 h 6874714"/>
                <a:gd name="connsiteX53" fmla="*/ 551443 w 6373761"/>
                <a:gd name="connsiteY53" fmla="*/ 5282531 h 6874714"/>
                <a:gd name="connsiteX54" fmla="*/ 772387 w 6373761"/>
                <a:gd name="connsiteY54" fmla="*/ 5562561 h 6874714"/>
                <a:gd name="connsiteX55" fmla="*/ 882858 w 6373761"/>
                <a:gd name="connsiteY55" fmla="*/ 5704507 h 6874714"/>
                <a:gd name="connsiteX56" fmla="*/ 990316 w 6373761"/>
                <a:gd name="connsiteY56" fmla="*/ 5848258 h 6874714"/>
                <a:gd name="connsiteX57" fmla="*/ 1097774 w 6373761"/>
                <a:gd name="connsiteY57" fmla="*/ 5987114 h 6874714"/>
                <a:gd name="connsiteX58" fmla="*/ 1210080 w 6373761"/>
                <a:gd name="connsiteY58" fmla="*/ 6121203 h 6874714"/>
                <a:gd name="connsiteX59" fmla="*/ 1448192 w 6373761"/>
                <a:gd name="connsiteY59" fmla="*/ 6374054 h 6874714"/>
                <a:gd name="connsiteX60" fmla="*/ 1982991 w 6373761"/>
                <a:gd name="connsiteY60" fmla="*/ 6796158 h 6874714"/>
                <a:gd name="connsiteX61" fmla="*/ 2118475 w 6373761"/>
                <a:gd name="connsiteY61" fmla="*/ 6874714 h 6874714"/>
                <a:gd name="connsiteX62" fmla="*/ 1569874 w 6373761"/>
                <a:gd name="connsiteY62" fmla="*/ 6874714 h 6874714"/>
                <a:gd name="connsiteX63" fmla="*/ 1507802 w 6373761"/>
                <a:gd name="connsiteY63" fmla="*/ 6817815 h 6874714"/>
                <a:gd name="connsiteX64" fmla="*/ 1256865 w 6373761"/>
                <a:gd name="connsiteY64" fmla="*/ 6543437 h 6874714"/>
                <a:gd name="connsiteX65" fmla="*/ 1038410 w 6373761"/>
                <a:gd name="connsiteY65" fmla="*/ 6248722 h 6874714"/>
                <a:gd name="connsiteX66" fmla="*/ 845380 w 6373761"/>
                <a:gd name="connsiteY66" fmla="*/ 5941386 h 6874714"/>
                <a:gd name="connsiteX67" fmla="*/ 755351 w 6373761"/>
                <a:gd name="connsiteY67" fmla="*/ 5788877 h 6874714"/>
                <a:gd name="connsiteX68" fmla="*/ 661784 w 6373761"/>
                <a:gd name="connsiteY68" fmla="*/ 5638944 h 6874714"/>
                <a:gd name="connsiteX69" fmla="*/ 466525 w 6373761"/>
                <a:gd name="connsiteY69" fmla="*/ 5340366 h 6874714"/>
                <a:gd name="connsiteX70" fmla="*/ 370992 w 6373761"/>
                <a:gd name="connsiteY70" fmla="*/ 5188502 h 6874714"/>
                <a:gd name="connsiteX71" fmla="*/ 280046 w 6373761"/>
                <a:gd name="connsiteY71" fmla="*/ 5033287 h 6874714"/>
                <a:gd name="connsiteX72" fmla="*/ 126853 w 6373761"/>
                <a:gd name="connsiteY72" fmla="*/ 4707660 h 6874714"/>
                <a:gd name="connsiteX73" fmla="*/ 30272 w 6373761"/>
                <a:gd name="connsiteY73" fmla="*/ 4362068 h 6874714"/>
                <a:gd name="connsiteX74" fmla="*/ 0 w 6373761"/>
                <a:gd name="connsiteY74" fmla="*/ 4005912 h 6874714"/>
                <a:gd name="connsiteX75" fmla="*/ 270480 w 6373761"/>
                <a:gd name="connsiteY75" fmla="*/ 2610532 h 6874714"/>
                <a:gd name="connsiteX76" fmla="*/ 415942 w 6373761"/>
                <a:gd name="connsiteY76" fmla="*/ 2280526 h 6874714"/>
                <a:gd name="connsiteX77" fmla="*/ 590102 w 6373761"/>
                <a:gd name="connsiteY77" fmla="*/ 1962626 h 6874714"/>
                <a:gd name="connsiteX78" fmla="*/ 1020719 w 6373761"/>
                <a:gd name="connsiteY78" fmla="*/ 1373070 h 6874714"/>
                <a:gd name="connsiteX79" fmla="*/ 1275080 w 6373761"/>
                <a:gd name="connsiteY79" fmla="*/ 1107081 h 6874714"/>
                <a:gd name="connsiteX80" fmla="*/ 1342437 w 6373761"/>
                <a:gd name="connsiteY80" fmla="*/ 1043965 h 6874714"/>
                <a:gd name="connsiteX81" fmla="*/ 1411106 w 6373761"/>
                <a:gd name="connsiteY81" fmla="*/ 982138 h 6874714"/>
                <a:gd name="connsiteX82" fmla="*/ 1553029 w 6373761"/>
                <a:gd name="connsiteY82" fmla="*/ 863376 h 6874714"/>
                <a:gd name="connsiteX83" fmla="*/ 2173401 w 6373761"/>
                <a:gd name="connsiteY83" fmla="*/ 454409 h 6874714"/>
                <a:gd name="connsiteX84" fmla="*/ 3599708 w 6373761"/>
                <a:gd name="connsiteY84" fmla="*/ 16332 h 6874714"/>
                <a:gd name="connsiteX85" fmla="*/ 3975975 w 6373761"/>
                <a:gd name="connsiteY85" fmla="*/ 263 h 6874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6373761" h="6874714">
                  <a:moveTo>
                    <a:pt x="6373761" y="5771297"/>
                  </a:moveTo>
                  <a:lnTo>
                    <a:pt x="6373761" y="6247960"/>
                  </a:lnTo>
                  <a:lnTo>
                    <a:pt x="6235932" y="6361930"/>
                  </a:lnTo>
                  <a:cubicBezTo>
                    <a:pt x="6143250" y="6437460"/>
                    <a:pt x="6051059" y="6512200"/>
                    <a:pt x="5960375" y="6587489"/>
                  </a:cubicBezTo>
                  <a:lnTo>
                    <a:pt x="5822907" y="6701871"/>
                  </a:lnTo>
                  <a:cubicBezTo>
                    <a:pt x="5776123" y="6740385"/>
                    <a:pt x="5729079" y="6778899"/>
                    <a:pt x="5681115" y="6816896"/>
                  </a:cubicBezTo>
                  <a:lnTo>
                    <a:pt x="5604096" y="6874714"/>
                  </a:lnTo>
                  <a:lnTo>
                    <a:pt x="4878485" y="6874714"/>
                  </a:lnTo>
                  <a:lnTo>
                    <a:pt x="5006014" y="6800200"/>
                  </a:lnTo>
                  <a:cubicBezTo>
                    <a:pt x="5054354" y="6770429"/>
                    <a:pt x="5102285" y="6739483"/>
                    <a:pt x="5149855" y="6707667"/>
                  </a:cubicBezTo>
                  <a:cubicBezTo>
                    <a:pt x="5244993" y="6643906"/>
                    <a:pt x="5338561" y="6576025"/>
                    <a:pt x="5431866" y="6506210"/>
                  </a:cubicBezTo>
                  <a:cubicBezTo>
                    <a:pt x="5478386" y="6471304"/>
                    <a:pt x="5524777" y="6435495"/>
                    <a:pt x="5571036" y="6399557"/>
                  </a:cubicBezTo>
                  <a:lnTo>
                    <a:pt x="5711649" y="6288912"/>
                  </a:lnTo>
                  <a:cubicBezTo>
                    <a:pt x="5902059" y="6140395"/>
                    <a:pt x="6093257" y="5998320"/>
                    <a:pt x="6276589" y="5852379"/>
                  </a:cubicBezTo>
                  <a:close/>
                  <a:moveTo>
                    <a:pt x="3975975" y="263"/>
                  </a:moveTo>
                  <a:cubicBezTo>
                    <a:pt x="4101550" y="1809"/>
                    <a:pt x="4226830" y="10149"/>
                    <a:pt x="4350473" y="24963"/>
                  </a:cubicBezTo>
                  <a:cubicBezTo>
                    <a:pt x="4598149" y="54846"/>
                    <a:pt x="4842943" y="108687"/>
                    <a:pt x="5077909" y="189450"/>
                  </a:cubicBezTo>
                  <a:cubicBezTo>
                    <a:pt x="5312876" y="269955"/>
                    <a:pt x="5537357" y="376867"/>
                    <a:pt x="5746507" y="505804"/>
                  </a:cubicBezTo>
                  <a:cubicBezTo>
                    <a:pt x="5955527" y="634999"/>
                    <a:pt x="6148688" y="786864"/>
                    <a:pt x="6322456" y="956633"/>
                  </a:cubicBezTo>
                  <a:lnTo>
                    <a:pt x="6373761" y="1011863"/>
                  </a:lnTo>
                  <a:lnTo>
                    <a:pt x="6373761" y="1185075"/>
                  </a:lnTo>
                  <a:lnTo>
                    <a:pt x="6359489" y="1169497"/>
                  </a:lnTo>
                  <a:cubicBezTo>
                    <a:pt x="6318811" y="1127602"/>
                    <a:pt x="6276917" y="1086890"/>
                    <a:pt x="6233869" y="1047442"/>
                  </a:cubicBezTo>
                  <a:cubicBezTo>
                    <a:pt x="6147509" y="968870"/>
                    <a:pt x="6056431" y="895448"/>
                    <a:pt x="5961423" y="827953"/>
                  </a:cubicBezTo>
                  <a:cubicBezTo>
                    <a:pt x="5865891" y="761102"/>
                    <a:pt x="5766688" y="699403"/>
                    <a:pt x="5663555" y="645304"/>
                  </a:cubicBezTo>
                  <a:cubicBezTo>
                    <a:pt x="5457943" y="535816"/>
                    <a:pt x="5238703" y="453894"/>
                    <a:pt x="5013827" y="397863"/>
                  </a:cubicBezTo>
                  <a:cubicBezTo>
                    <a:pt x="4788953" y="341703"/>
                    <a:pt x="4558442" y="310917"/>
                    <a:pt x="4327409" y="302545"/>
                  </a:cubicBezTo>
                  <a:cubicBezTo>
                    <a:pt x="4096111" y="293012"/>
                    <a:pt x="3867174" y="305893"/>
                    <a:pt x="3639939" y="338868"/>
                  </a:cubicBezTo>
                  <a:cubicBezTo>
                    <a:pt x="3526585" y="355999"/>
                    <a:pt x="3413885" y="377254"/>
                    <a:pt x="3302495" y="403659"/>
                  </a:cubicBezTo>
                  <a:cubicBezTo>
                    <a:pt x="3191107" y="430451"/>
                    <a:pt x="3080634" y="460978"/>
                    <a:pt x="2971604" y="496273"/>
                  </a:cubicBezTo>
                  <a:cubicBezTo>
                    <a:pt x="2862573" y="531437"/>
                    <a:pt x="2754854" y="570852"/>
                    <a:pt x="2648706" y="614389"/>
                  </a:cubicBezTo>
                  <a:cubicBezTo>
                    <a:pt x="2542690" y="658056"/>
                    <a:pt x="2438114" y="705714"/>
                    <a:pt x="2335374" y="757109"/>
                  </a:cubicBezTo>
                  <a:cubicBezTo>
                    <a:pt x="2129894" y="859769"/>
                    <a:pt x="1931228" y="976855"/>
                    <a:pt x="1741342" y="1107725"/>
                  </a:cubicBezTo>
                  <a:cubicBezTo>
                    <a:pt x="1694035" y="1140571"/>
                    <a:pt x="1646858" y="1173933"/>
                    <a:pt x="1600861" y="1208710"/>
                  </a:cubicBezTo>
                  <a:cubicBezTo>
                    <a:pt x="1577535" y="1225713"/>
                    <a:pt x="1554732" y="1243361"/>
                    <a:pt x="1531799" y="1260879"/>
                  </a:cubicBezTo>
                  <a:cubicBezTo>
                    <a:pt x="1508735" y="1278267"/>
                    <a:pt x="1486064" y="1296171"/>
                    <a:pt x="1463655" y="1314333"/>
                  </a:cubicBezTo>
                  <a:cubicBezTo>
                    <a:pt x="1373627" y="1386853"/>
                    <a:pt x="1285564" y="1462077"/>
                    <a:pt x="1200777" y="1541166"/>
                  </a:cubicBezTo>
                  <a:cubicBezTo>
                    <a:pt x="1030810" y="1698827"/>
                    <a:pt x="873161" y="1870785"/>
                    <a:pt x="731501" y="2055754"/>
                  </a:cubicBezTo>
                  <a:cubicBezTo>
                    <a:pt x="660734" y="2148239"/>
                    <a:pt x="593771" y="2243944"/>
                    <a:pt x="531393" y="2342739"/>
                  </a:cubicBezTo>
                  <a:cubicBezTo>
                    <a:pt x="470063" y="2442050"/>
                    <a:pt x="412140" y="2543810"/>
                    <a:pt x="361033" y="2649046"/>
                  </a:cubicBezTo>
                  <a:cubicBezTo>
                    <a:pt x="347798" y="2675194"/>
                    <a:pt x="335479" y="2701728"/>
                    <a:pt x="323292" y="2728263"/>
                  </a:cubicBezTo>
                  <a:lnTo>
                    <a:pt x="304945" y="2768193"/>
                  </a:lnTo>
                  <a:lnTo>
                    <a:pt x="287516" y="2808510"/>
                  </a:lnTo>
                  <a:cubicBezTo>
                    <a:pt x="276115" y="2835432"/>
                    <a:pt x="264583" y="2862352"/>
                    <a:pt x="254230" y="2889788"/>
                  </a:cubicBezTo>
                  <a:cubicBezTo>
                    <a:pt x="243877" y="2917224"/>
                    <a:pt x="232477" y="2944274"/>
                    <a:pt x="223042" y="2971968"/>
                  </a:cubicBezTo>
                  <a:cubicBezTo>
                    <a:pt x="182679" y="3081970"/>
                    <a:pt x="148475" y="3194291"/>
                    <a:pt x="121611" y="3308544"/>
                  </a:cubicBezTo>
                  <a:cubicBezTo>
                    <a:pt x="67096" y="3536534"/>
                    <a:pt x="39183" y="3771224"/>
                    <a:pt x="39314" y="4005912"/>
                  </a:cubicBezTo>
                  <a:cubicBezTo>
                    <a:pt x="39969" y="4122871"/>
                    <a:pt x="51109" y="4239571"/>
                    <a:pt x="73910" y="4354081"/>
                  </a:cubicBezTo>
                  <a:cubicBezTo>
                    <a:pt x="97892" y="4468334"/>
                    <a:pt x="132619" y="4580140"/>
                    <a:pt x="179534" y="4687050"/>
                  </a:cubicBezTo>
                  <a:cubicBezTo>
                    <a:pt x="190673" y="4713972"/>
                    <a:pt x="203647" y="4740249"/>
                    <a:pt x="215964" y="4766654"/>
                  </a:cubicBezTo>
                  <a:cubicBezTo>
                    <a:pt x="229332" y="4792674"/>
                    <a:pt x="242043" y="4818950"/>
                    <a:pt x="256457" y="4844455"/>
                  </a:cubicBezTo>
                  <a:cubicBezTo>
                    <a:pt x="283978" y="4895978"/>
                    <a:pt x="314642" y="4945956"/>
                    <a:pt x="346225" y="4995290"/>
                  </a:cubicBezTo>
                  <a:cubicBezTo>
                    <a:pt x="377676" y="5044752"/>
                    <a:pt x="411355" y="5092926"/>
                    <a:pt x="445296" y="5140971"/>
                  </a:cubicBezTo>
                  <a:cubicBezTo>
                    <a:pt x="479760" y="5188630"/>
                    <a:pt x="515537" y="5235645"/>
                    <a:pt x="551443" y="5282531"/>
                  </a:cubicBezTo>
                  <a:cubicBezTo>
                    <a:pt x="623387" y="5376434"/>
                    <a:pt x="698608" y="5468402"/>
                    <a:pt x="772387" y="5562561"/>
                  </a:cubicBezTo>
                  <a:cubicBezTo>
                    <a:pt x="809472" y="5609448"/>
                    <a:pt x="846428" y="5656719"/>
                    <a:pt x="882858" y="5704507"/>
                  </a:cubicBezTo>
                  <a:cubicBezTo>
                    <a:pt x="919159" y="5751909"/>
                    <a:pt x="955196" y="5802273"/>
                    <a:pt x="990316" y="5848258"/>
                  </a:cubicBezTo>
                  <a:cubicBezTo>
                    <a:pt x="1025175" y="5895402"/>
                    <a:pt x="1061736" y="5941129"/>
                    <a:pt x="1097774" y="5987114"/>
                  </a:cubicBezTo>
                  <a:cubicBezTo>
                    <a:pt x="1134860" y="6032326"/>
                    <a:pt x="1171684" y="6077536"/>
                    <a:pt x="1210080" y="6121203"/>
                  </a:cubicBezTo>
                  <a:cubicBezTo>
                    <a:pt x="1286350" y="6209051"/>
                    <a:pt x="1365632" y="6293677"/>
                    <a:pt x="1448192" y="6374054"/>
                  </a:cubicBezTo>
                  <a:cubicBezTo>
                    <a:pt x="1613572" y="6534420"/>
                    <a:pt x="1792057" y="6677526"/>
                    <a:pt x="1982991" y="6796158"/>
                  </a:cubicBezTo>
                  <a:lnTo>
                    <a:pt x="2118475" y="6874714"/>
                  </a:lnTo>
                  <a:lnTo>
                    <a:pt x="1569874" y="6874714"/>
                  </a:lnTo>
                  <a:lnTo>
                    <a:pt x="1507802" y="6817815"/>
                  </a:lnTo>
                  <a:cubicBezTo>
                    <a:pt x="1418412" y="6730595"/>
                    <a:pt x="1334903" y="6638562"/>
                    <a:pt x="1256865" y="6543437"/>
                  </a:cubicBezTo>
                  <a:cubicBezTo>
                    <a:pt x="1179155" y="6447861"/>
                    <a:pt x="1106817" y="6349194"/>
                    <a:pt x="1038410" y="6248722"/>
                  </a:cubicBezTo>
                  <a:cubicBezTo>
                    <a:pt x="969873" y="6148253"/>
                    <a:pt x="905922" y="6045592"/>
                    <a:pt x="845380" y="5941386"/>
                  </a:cubicBezTo>
                  <a:cubicBezTo>
                    <a:pt x="814453" y="5888704"/>
                    <a:pt x="786147" y="5839370"/>
                    <a:pt x="755351" y="5788877"/>
                  </a:cubicBezTo>
                  <a:cubicBezTo>
                    <a:pt x="724817" y="5738771"/>
                    <a:pt x="693760" y="5688665"/>
                    <a:pt x="661784" y="5638944"/>
                  </a:cubicBezTo>
                  <a:lnTo>
                    <a:pt x="466525" y="5340366"/>
                  </a:lnTo>
                  <a:cubicBezTo>
                    <a:pt x="434156" y="5290131"/>
                    <a:pt x="402181" y="5239639"/>
                    <a:pt x="370992" y="5188502"/>
                  </a:cubicBezTo>
                  <a:cubicBezTo>
                    <a:pt x="339803" y="5137364"/>
                    <a:pt x="308876" y="5086099"/>
                    <a:pt x="280046" y="5033287"/>
                  </a:cubicBezTo>
                  <a:cubicBezTo>
                    <a:pt x="222255" y="4928179"/>
                    <a:pt x="169181" y="4819982"/>
                    <a:pt x="126853" y="4707660"/>
                  </a:cubicBezTo>
                  <a:cubicBezTo>
                    <a:pt x="83739" y="4595725"/>
                    <a:pt x="51764" y="4479670"/>
                    <a:pt x="30272" y="4362068"/>
                  </a:cubicBezTo>
                  <a:cubicBezTo>
                    <a:pt x="9698" y="4244466"/>
                    <a:pt x="0" y="4125060"/>
                    <a:pt x="0" y="4005912"/>
                  </a:cubicBezTo>
                  <a:cubicBezTo>
                    <a:pt x="1704" y="3530867"/>
                    <a:pt x="95140" y="3057110"/>
                    <a:pt x="270480" y="2610532"/>
                  </a:cubicBezTo>
                  <a:cubicBezTo>
                    <a:pt x="314511" y="2498984"/>
                    <a:pt x="362212" y="2388466"/>
                    <a:pt x="415942" y="2280526"/>
                  </a:cubicBezTo>
                  <a:cubicBezTo>
                    <a:pt x="468884" y="2172197"/>
                    <a:pt x="527199" y="2066188"/>
                    <a:pt x="590102" y="1962626"/>
                  </a:cubicBezTo>
                  <a:cubicBezTo>
                    <a:pt x="716037" y="1755631"/>
                    <a:pt x="859794" y="1557653"/>
                    <a:pt x="1020719" y="1373070"/>
                  </a:cubicBezTo>
                  <a:cubicBezTo>
                    <a:pt x="1101575" y="1281101"/>
                    <a:pt x="1185969" y="1191838"/>
                    <a:pt x="1275080" y="1107081"/>
                  </a:cubicBezTo>
                  <a:cubicBezTo>
                    <a:pt x="1297227" y="1085699"/>
                    <a:pt x="1319504" y="1064575"/>
                    <a:pt x="1342437" y="1043965"/>
                  </a:cubicBezTo>
                  <a:cubicBezTo>
                    <a:pt x="1365240" y="1023226"/>
                    <a:pt x="1387648" y="1002102"/>
                    <a:pt x="1411106" y="982138"/>
                  </a:cubicBezTo>
                  <a:cubicBezTo>
                    <a:pt x="1457497" y="941563"/>
                    <a:pt x="1505065" y="902276"/>
                    <a:pt x="1553029" y="863376"/>
                  </a:cubicBezTo>
                  <a:cubicBezTo>
                    <a:pt x="1745798" y="708806"/>
                    <a:pt x="1954030" y="571882"/>
                    <a:pt x="2173401" y="454409"/>
                  </a:cubicBezTo>
                  <a:cubicBezTo>
                    <a:pt x="2612013" y="219334"/>
                    <a:pt x="3099505" y="65666"/>
                    <a:pt x="3599708" y="16332"/>
                  </a:cubicBezTo>
                  <a:cubicBezTo>
                    <a:pt x="3724530" y="3966"/>
                    <a:pt x="3850400" y="-1283"/>
                    <a:pt x="3975975" y="26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1023DD2-2E6F-4419-B404-80F08460B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65276" y="313387"/>
              <a:ext cx="6326724" cy="6561326"/>
            </a:xfrm>
            <a:custGeom>
              <a:avLst/>
              <a:gdLst>
                <a:gd name="connsiteX0" fmla="*/ 6326724 w 6326724"/>
                <a:gd name="connsiteY0" fmla="*/ 5020808 h 6561326"/>
                <a:gd name="connsiteX1" fmla="*/ 6326724 w 6326724"/>
                <a:gd name="connsiteY1" fmla="*/ 5698632 h 6561326"/>
                <a:gd name="connsiteX2" fmla="*/ 6067438 w 6326724"/>
                <a:gd name="connsiteY2" fmla="*/ 5902509 h 6561326"/>
                <a:gd name="connsiteX3" fmla="*/ 5799974 w 6326724"/>
                <a:gd name="connsiteY3" fmla="*/ 6102017 h 6561326"/>
                <a:gd name="connsiteX4" fmla="*/ 5665258 w 6326724"/>
                <a:gd name="connsiteY4" fmla="*/ 6202100 h 6561326"/>
                <a:gd name="connsiteX5" fmla="*/ 5526873 w 6326724"/>
                <a:gd name="connsiteY5" fmla="*/ 6302828 h 6561326"/>
                <a:gd name="connsiteX6" fmla="*/ 5385080 w 6326724"/>
                <a:gd name="connsiteY6" fmla="*/ 6402268 h 6561326"/>
                <a:gd name="connsiteX7" fmla="*/ 5238833 w 6326724"/>
                <a:gd name="connsiteY7" fmla="*/ 6498875 h 6561326"/>
                <a:gd name="connsiteX8" fmla="*/ 5138040 w 6326724"/>
                <a:gd name="connsiteY8" fmla="*/ 6561326 h 6561326"/>
                <a:gd name="connsiteX9" fmla="*/ 3946072 w 6326724"/>
                <a:gd name="connsiteY9" fmla="*/ 6561326 h 6561326"/>
                <a:gd name="connsiteX10" fmla="*/ 3976009 w 6326724"/>
                <a:gd name="connsiteY10" fmla="*/ 6555242 h 6561326"/>
                <a:gd name="connsiteX11" fmla="*/ 4404855 w 6326724"/>
                <a:gd name="connsiteY11" fmla="*/ 6399048 h 6561326"/>
                <a:gd name="connsiteX12" fmla="*/ 4938868 w 6326724"/>
                <a:gd name="connsiteY12" fmla="*/ 6072132 h 6561326"/>
                <a:gd name="connsiteX13" fmla="*/ 5068342 w 6326724"/>
                <a:gd name="connsiteY13" fmla="*/ 5976042 h 6561326"/>
                <a:gd name="connsiteX14" fmla="*/ 5197816 w 6326724"/>
                <a:gd name="connsiteY14" fmla="*/ 5876730 h 6561326"/>
                <a:gd name="connsiteX15" fmla="*/ 5460039 w 6326724"/>
                <a:gd name="connsiteY15" fmla="*/ 5670637 h 6561326"/>
                <a:gd name="connsiteX16" fmla="*/ 5999033 w 6326724"/>
                <a:gd name="connsiteY16" fmla="*/ 5271718 h 6561326"/>
                <a:gd name="connsiteX17" fmla="*/ 6258766 w 6326724"/>
                <a:gd name="connsiteY17" fmla="*/ 5077603 h 6561326"/>
                <a:gd name="connsiteX18" fmla="*/ 4139342 w 6326724"/>
                <a:gd name="connsiteY18" fmla="*/ 440 h 6561326"/>
                <a:gd name="connsiteX19" fmla="*/ 4315744 w 6326724"/>
                <a:gd name="connsiteY19" fmla="*/ 6808 h 6561326"/>
                <a:gd name="connsiteX20" fmla="*/ 5015400 w 6326724"/>
                <a:gd name="connsiteY20" fmla="*/ 113591 h 6561326"/>
                <a:gd name="connsiteX21" fmla="*/ 5681114 w 6326724"/>
                <a:gd name="connsiteY21" fmla="*/ 361418 h 6561326"/>
                <a:gd name="connsiteX22" fmla="*/ 6270952 w 6326724"/>
                <a:gd name="connsiteY22" fmla="*/ 755441 h 6561326"/>
                <a:gd name="connsiteX23" fmla="*/ 6326724 w 6326724"/>
                <a:gd name="connsiteY23" fmla="*/ 807432 h 6561326"/>
                <a:gd name="connsiteX24" fmla="*/ 6326724 w 6326724"/>
                <a:gd name="connsiteY24" fmla="*/ 1231565 h 6561326"/>
                <a:gd name="connsiteX25" fmla="*/ 6302093 w 6326724"/>
                <a:gd name="connsiteY25" fmla="*/ 1203002 h 6561326"/>
                <a:gd name="connsiteX26" fmla="*/ 6066914 w 6326724"/>
                <a:gd name="connsiteY26" fmla="*/ 989616 h 6561326"/>
                <a:gd name="connsiteX27" fmla="*/ 5533688 w 6326724"/>
                <a:gd name="connsiteY27" fmla="*/ 647242 h 6561326"/>
                <a:gd name="connsiteX28" fmla="*/ 4933626 w 6326724"/>
                <a:gd name="connsiteY28" fmla="*/ 432262 h 6561326"/>
                <a:gd name="connsiteX29" fmla="*/ 4296873 w 6326724"/>
                <a:gd name="connsiteY29" fmla="*/ 343126 h 6561326"/>
                <a:gd name="connsiteX30" fmla="*/ 3651602 w 6326724"/>
                <a:gd name="connsiteY30" fmla="*/ 365797 h 6561326"/>
                <a:gd name="connsiteX31" fmla="*/ 3018256 w 6326724"/>
                <a:gd name="connsiteY31" fmla="*/ 496666 h 6561326"/>
                <a:gd name="connsiteX32" fmla="*/ 2412429 w 6326724"/>
                <a:gd name="connsiteY32" fmla="*/ 724399 h 6561326"/>
                <a:gd name="connsiteX33" fmla="*/ 1329857 w 6326724"/>
                <a:gd name="connsiteY33" fmla="*/ 1424086 h 6561326"/>
                <a:gd name="connsiteX34" fmla="*/ 887314 w 6326724"/>
                <a:gd name="connsiteY34" fmla="*/ 1891015 h 6561326"/>
                <a:gd name="connsiteX35" fmla="*/ 537420 w 6326724"/>
                <a:gd name="connsiteY35" fmla="*/ 2427245 h 6561326"/>
                <a:gd name="connsiteX36" fmla="*/ 299965 w 6326724"/>
                <a:gd name="connsiteY36" fmla="*/ 3020021 h 6561326"/>
                <a:gd name="connsiteX37" fmla="*/ 213606 w 6326724"/>
                <a:gd name="connsiteY37" fmla="*/ 3651953 h 6561326"/>
                <a:gd name="connsiteX38" fmla="*/ 250036 w 6326724"/>
                <a:gd name="connsiteY38" fmla="*/ 3961352 h 6561326"/>
                <a:gd name="connsiteX39" fmla="*/ 357625 w 6326724"/>
                <a:gd name="connsiteY39" fmla="*/ 4250783 h 6561326"/>
                <a:gd name="connsiteX40" fmla="*/ 432715 w 6326724"/>
                <a:gd name="connsiteY40" fmla="*/ 4387063 h 6561326"/>
                <a:gd name="connsiteX41" fmla="*/ 518943 w 6326724"/>
                <a:gd name="connsiteY41" fmla="*/ 4518962 h 6561326"/>
                <a:gd name="connsiteX42" fmla="*/ 718133 w 6326724"/>
                <a:gd name="connsiteY42" fmla="*/ 4773874 h 6561326"/>
                <a:gd name="connsiteX43" fmla="*/ 933704 w 6326724"/>
                <a:gd name="connsiteY43" fmla="*/ 5030717 h 6561326"/>
                <a:gd name="connsiteX44" fmla="*/ 1040900 w 6326724"/>
                <a:gd name="connsiteY44" fmla="*/ 5164806 h 6561326"/>
                <a:gd name="connsiteX45" fmla="*/ 1092401 w 6326724"/>
                <a:gd name="connsiteY45" fmla="*/ 5230628 h 6561326"/>
                <a:gd name="connsiteX46" fmla="*/ 1142854 w 6326724"/>
                <a:gd name="connsiteY46" fmla="*/ 5293615 h 6561326"/>
                <a:gd name="connsiteX47" fmla="*/ 1576354 w 6326724"/>
                <a:gd name="connsiteY47" fmla="*/ 5759128 h 6561326"/>
                <a:gd name="connsiteX48" fmla="*/ 1806865 w 6326724"/>
                <a:gd name="connsiteY48" fmla="*/ 5968571 h 6561326"/>
                <a:gd name="connsiteX49" fmla="*/ 2048253 w 6326724"/>
                <a:gd name="connsiteY49" fmla="*/ 6161654 h 6561326"/>
                <a:gd name="connsiteX50" fmla="*/ 2587506 w 6326724"/>
                <a:gd name="connsiteY50" fmla="*/ 6467059 h 6561326"/>
                <a:gd name="connsiteX51" fmla="*/ 2889176 w 6326724"/>
                <a:gd name="connsiteY51" fmla="*/ 6553360 h 6561326"/>
                <a:gd name="connsiteX52" fmla="*/ 2929698 w 6326724"/>
                <a:gd name="connsiteY52" fmla="*/ 6561326 h 6561326"/>
                <a:gd name="connsiteX53" fmla="*/ 1816374 w 6326724"/>
                <a:gd name="connsiteY53" fmla="*/ 6561326 h 6561326"/>
                <a:gd name="connsiteX54" fmla="*/ 1787601 w 6326724"/>
                <a:gd name="connsiteY54" fmla="*/ 6545761 h 6561326"/>
                <a:gd name="connsiteX55" fmla="*/ 1225544 w 6326724"/>
                <a:gd name="connsiteY55" fmla="*/ 6094158 h 6561326"/>
                <a:gd name="connsiteX56" fmla="*/ 997654 w 6326724"/>
                <a:gd name="connsiteY56" fmla="*/ 5822374 h 6561326"/>
                <a:gd name="connsiteX57" fmla="*/ 798596 w 6326724"/>
                <a:gd name="connsiteY57" fmla="*/ 5534615 h 6561326"/>
                <a:gd name="connsiteX58" fmla="*/ 752075 w 6326724"/>
                <a:gd name="connsiteY58" fmla="*/ 5461324 h 6561326"/>
                <a:gd name="connsiteX59" fmla="*/ 707650 w 6326724"/>
                <a:gd name="connsiteY59" fmla="*/ 5390221 h 6561326"/>
                <a:gd name="connsiteX60" fmla="*/ 619980 w 6326724"/>
                <a:gd name="connsiteY60" fmla="*/ 5252396 h 6561326"/>
                <a:gd name="connsiteX61" fmla="*/ 438349 w 6326724"/>
                <a:gd name="connsiteY61" fmla="*/ 4970822 h 6561326"/>
                <a:gd name="connsiteX62" fmla="*/ 261044 w 6326724"/>
                <a:gd name="connsiteY62" fmla="*/ 4673145 h 6561326"/>
                <a:gd name="connsiteX63" fmla="*/ 181107 w 6326724"/>
                <a:gd name="connsiteY63" fmla="*/ 4515356 h 6561326"/>
                <a:gd name="connsiteX64" fmla="*/ 113224 w 6326724"/>
                <a:gd name="connsiteY64" fmla="*/ 4350223 h 6561326"/>
                <a:gd name="connsiteX65" fmla="*/ 61199 w 6326724"/>
                <a:gd name="connsiteY65" fmla="*/ 4178908 h 6561326"/>
                <a:gd name="connsiteX66" fmla="*/ 41804 w 6326724"/>
                <a:gd name="connsiteY66" fmla="*/ 4091577 h 6561326"/>
                <a:gd name="connsiteX67" fmla="*/ 33287 w 6326724"/>
                <a:gd name="connsiteY67" fmla="*/ 4047781 h 6561326"/>
                <a:gd name="connsiteX68" fmla="*/ 26209 w 6326724"/>
                <a:gd name="connsiteY68" fmla="*/ 4003858 h 6561326"/>
                <a:gd name="connsiteX69" fmla="*/ 0 w 6326724"/>
                <a:gd name="connsiteY69" fmla="*/ 3651953 h 6561326"/>
                <a:gd name="connsiteX70" fmla="*/ 72731 w 6326724"/>
                <a:gd name="connsiteY70" fmla="*/ 2966307 h 6561326"/>
                <a:gd name="connsiteX71" fmla="*/ 291316 w 6326724"/>
                <a:gd name="connsiteY71" fmla="*/ 2309385 h 6561326"/>
                <a:gd name="connsiteX72" fmla="*/ 1110878 w 6326724"/>
                <a:gd name="connsiteY72" fmla="*/ 1193776 h 6561326"/>
                <a:gd name="connsiteX73" fmla="*/ 1654327 w 6326724"/>
                <a:gd name="connsiteY73" fmla="*/ 756730 h 6561326"/>
                <a:gd name="connsiteX74" fmla="*/ 2261727 w 6326724"/>
                <a:gd name="connsiteY74" fmla="*/ 409720 h 6561326"/>
                <a:gd name="connsiteX75" fmla="*/ 3610060 w 6326724"/>
                <a:gd name="connsiteY75" fmla="*/ 27032 h 6561326"/>
                <a:gd name="connsiteX76" fmla="*/ 4139342 w 6326724"/>
                <a:gd name="connsiteY76" fmla="*/ 440 h 6561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6326724" h="6561326">
                  <a:moveTo>
                    <a:pt x="6326724" y="5020808"/>
                  </a:moveTo>
                  <a:lnTo>
                    <a:pt x="6326724" y="5698632"/>
                  </a:lnTo>
                  <a:lnTo>
                    <a:pt x="6067438" y="5902509"/>
                  </a:lnTo>
                  <a:cubicBezTo>
                    <a:pt x="5977868" y="5970407"/>
                    <a:pt x="5888364" y="6036453"/>
                    <a:pt x="5799974" y="6102017"/>
                  </a:cubicBezTo>
                  <a:lnTo>
                    <a:pt x="5665258" y="6202100"/>
                  </a:lnTo>
                  <a:cubicBezTo>
                    <a:pt x="5619654" y="6235719"/>
                    <a:pt x="5573656" y="6269596"/>
                    <a:pt x="5526873" y="6302828"/>
                  </a:cubicBezTo>
                  <a:cubicBezTo>
                    <a:pt x="5480220" y="6336189"/>
                    <a:pt x="5433044" y="6369423"/>
                    <a:pt x="5385080" y="6402268"/>
                  </a:cubicBezTo>
                  <a:cubicBezTo>
                    <a:pt x="5336988" y="6434857"/>
                    <a:pt x="5288500" y="6467187"/>
                    <a:pt x="5238833" y="6498875"/>
                  </a:cubicBezTo>
                  <a:lnTo>
                    <a:pt x="5138040" y="6561326"/>
                  </a:lnTo>
                  <a:lnTo>
                    <a:pt x="3946072" y="6561326"/>
                  </a:lnTo>
                  <a:lnTo>
                    <a:pt x="3976009" y="6555242"/>
                  </a:lnTo>
                  <a:cubicBezTo>
                    <a:pt x="4123712" y="6519227"/>
                    <a:pt x="4266863" y="6466383"/>
                    <a:pt x="4404855" y="6399048"/>
                  </a:cubicBezTo>
                  <a:cubicBezTo>
                    <a:pt x="4589500" y="6310299"/>
                    <a:pt x="4765232" y="6196690"/>
                    <a:pt x="4938868" y="6072132"/>
                  </a:cubicBezTo>
                  <a:cubicBezTo>
                    <a:pt x="4982245" y="6041089"/>
                    <a:pt x="5025359" y="6008630"/>
                    <a:pt x="5068342" y="5976042"/>
                  </a:cubicBezTo>
                  <a:cubicBezTo>
                    <a:pt x="5111588" y="5943453"/>
                    <a:pt x="5154702" y="5910349"/>
                    <a:pt x="5197816" y="5876730"/>
                  </a:cubicBezTo>
                  <a:lnTo>
                    <a:pt x="5460039" y="5670637"/>
                  </a:lnTo>
                  <a:cubicBezTo>
                    <a:pt x="5639966" y="5530365"/>
                    <a:pt x="5821596" y="5399753"/>
                    <a:pt x="5999033" y="5271718"/>
                  </a:cubicBezTo>
                  <a:cubicBezTo>
                    <a:pt x="6087686" y="5207700"/>
                    <a:pt x="6174667" y="5143360"/>
                    <a:pt x="6258766" y="5077603"/>
                  </a:cubicBezTo>
                  <a:close/>
                  <a:moveTo>
                    <a:pt x="4139342" y="440"/>
                  </a:moveTo>
                  <a:cubicBezTo>
                    <a:pt x="4198237" y="1301"/>
                    <a:pt x="4257068" y="3427"/>
                    <a:pt x="4315744" y="6808"/>
                  </a:cubicBezTo>
                  <a:cubicBezTo>
                    <a:pt x="4550841" y="20849"/>
                    <a:pt x="4785806" y="55240"/>
                    <a:pt x="5015400" y="113591"/>
                  </a:cubicBezTo>
                  <a:cubicBezTo>
                    <a:pt x="5244992" y="171812"/>
                    <a:pt x="5469212" y="254249"/>
                    <a:pt x="5681114" y="361418"/>
                  </a:cubicBezTo>
                  <a:cubicBezTo>
                    <a:pt x="5892754" y="468586"/>
                    <a:pt x="6093124" y="599584"/>
                    <a:pt x="6270952" y="755441"/>
                  </a:cubicBezTo>
                  <a:lnTo>
                    <a:pt x="6326724" y="807432"/>
                  </a:lnTo>
                  <a:lnTo>
                    <a:pt x="6326724" y="1231565"/>
                  </a:lnTo>
                  <a:lnTo>
                    <a:pt x="6302093" y="1203002"/>
                  </a:lnTo>
                  <a:cubicBezTo>
                    <a:pt x="6227937" y="1127247"/>
                    <a:pt x="6149211" y="1056081"/>
                    <a:pt x="6066914" y="989616"/>
                  </a:cubicBezTo>
                  <a:cubicBezTo>
                    <a:pt x="5902714" y="856299"/>
                    <a:pt x="5724360" y="740371"/>
                    <a:pt x="5533688" y="647242"/>
                  </a:cubicBezTo>
                  <a:cubicBezTo>
                    <a:pt x="5343146" y="553857"/>
                    <a:pt x="5141466" y="482239"/>
                    <a:pt x="4933626" y="432262"/>
                  </a:cubicBezTo>
                  <a:cubicBezTo>
                    <a:pt x="4725788" y="382156"/>
                    <a:pt x="4512182" y="353303"/>
                    <a:pt x="4296873" y="343126"/>
                  </a:cubicBezTo>
                  <a:cubicBezTo>
                    <a:pt x="4081172" y="332435"/>
                    <a:pt x="3865732" y="339520"/>
                    <a:pt x="3651602" y="365797"/>
                  </a:cubicBezTo>
                  <a:cubicBezTo>
                    <a:pt x="3437604" y="392202"/>
                    <a:pt x="3225572" y="436384"/>
                    <a:pt x="3018256" y="496666"/>
                  </a:cubicBezTo>
                  <a:cubicBezTo>
                    <a:pt x="2810809" y="556691"/>
                    <a:pt x="2608474" y="634362"/>
                    <a:pt x="2412429" y="724399"/>
                  </a:cubicBezTo>
                  <a:cubicBezTo>
                    <a:pt x="2019160" y="902541"/>
                    <a:pt x="1651969" y="1138775"/>
                    <a:pt x="1329857" y="1424086"/>
                  </a:cubicBezTo>
                  <a:cubicBezTo>
                    <a:pt x="1169326" y="1567192"/>
                    <a:pt x="1020588" y="1723307"/>
                    <a:pt x="887314" y="1891015"/>
                  </a:cubicBezTo>
                  <a:cubicBezTo>
                    <a:pt x="753778" y="2058466"/>
                    <a:pt x="635967" y="2238026"/>
                    <a:pt x="537420" y="2427245"/>
                  </a:cubicBezTo>
                  <a:cubicBezTo>
                    <a:pt x="438874" y="2616335"/>
                    <a:pt x="356839" y="2814313"/>
                    <a:pt x="299965" y="3020021"/>
                  </a:cubicBezTo>
                  <a:cubicBezTo>
                    <a:pt x="242961" y="3225212"/>
                    <a:pt x="213474" y="3438518"/>
                    <a:pt x="213606" y="3651953"/>
                  </a:cubicBezTo>
                  <a:cubicBezTo>
                    <a:pt x="214785" y="3756804"/>
                    <a:pt x="225269" y="3860881"/>
                    <a:pt x="250036" y="3961352"/>
                  </a:cubicBezTo>
                  <a:cubicBezTo>
                    <a:pt x="274412" y="4061950"/>
                    <a:pt x="312284" y="4158171"/>
                    <a:pt x="357625" y="4250783"/>
                  </a:cubicBezTo>
                  <a:cubicBezTo>
                    <a:pt x="380558" y="4297025"/>
                    <a:pt x="405982" y="4342366"/>
                    <a:pt x="432715" y="4387063"/>
                  </a:cubicBezTo>
                  <a:cubicBezTo>
                    <a:pt x="459841" y="4431630"/>
                    <a:pt x="488803" y="4475554"/>
                    <a:pt x="518943" y="4518962"/>
                  </a:cubicBezTo>
                  <a:cubicBezTo>
                    <a:pt x="580011" y="4605521"/>
                    <a:pt x="647893" y="4689504"/>
                    <a:pt x="718133" y="4773874"/>
                  </a:cubicBezTo>
                  <a:cubicBezTo>
                    <a:pt x="788374" y="4858372"/>
                    <a:pt x="861760" y="4942871"/>
                    <a:pt x="933704" y="5030717"/>
                  </a:cubicBezTo>
                  <a:cubicBezTo>
                    <a:pt x="969742" y="5074512"/>
                    <a:pt x="1005387" y="5119337"/>
                    <a:pt x="1040900" y="5164806"/>
                  </a:cubicBezTo>
                  <a:lnTo>
                    <a:pt x="1092401" y="5230628"/>
                  </a:lnTo>
                  <a:cubicBezTo>
                    <a:pt x="1109306" y="5251624"/>
                    <a:pt x="1125425" y="5273135"/>
                    <a:pt x="1142854" y="5293615"/>
                  </a:cubicBezTo>
                  <a:cubicBezTo>
                    <a:pt x="1278880" y="5460293"/>
                    <a:pt x="1426438" y="5613704"/>
                    <a:pt x="1576354" y="5759128"/>
                  </a:cubicBezTo>
                  <a:cubicBezTo>
                    <a:pt x="1651706" y="5831519"/>
                    <a:pt x="1728368" y="5901461"/>
                    <a:pt x="1806865" y="5968571"/>
                  </a:cubicBezTo>
                  <a:cubicBezTo>
                    <a:pt x="1885362" y="6035680"/>
                    <a:pt x="1965299" y="6100599"/>
                    <a:pt x="2048253" y="6161654"/>
                  </a:cubicBezTo>
                  <a:cubicBezTo>
                    <a:pt x="2213502" y="6284022"/>
                    <a:pt x="2391724" y="6393380"/>
                    <a:pt x="2587506" y="6467059"/>
                  </a:cubicBezTo>
                  <a:cubicBezTo>
                    <a:pt x="2685137" y="6503898"/>
                    <a:pt x="2786304" y="6532106"/>
                    <a:pt x="2889176" y="6553360"/>
                  </a:cubicBezTo>
                  <a:lnTo>
                    <a:pt x="2929698" y="6561326"/>
                  </a:lnTo>
                  <a:lnTo>
                    <a:pt x="1816374" y="6561326"/>
                  </a:lnTo>
                  <a:lnTo>
                    <a:pt x="1787601" y="6545761"/>
                  </a:lnTo>
                  <a:cubicBezTo>
                    <a:pt x="1577272" y="6422749"/>
                    <a:pt x="1389483" y="6266761"/>
                    <a:pt x="1225544" y="6094158"/>
                  </a:cubicBezTo>
                  <a:cubicBezTo>
                    <a:pt x="1143116" y="6007986"/>
                    <a:pt x="1068158" y="5916274"/>
                    <a:pt x="997654" y="5822374"/>
                  </a:cubicBezTo>
                  <a:cubicBezTo>
                    <a:pt x="927546" y="5728086"/>
                    <a:pt x="860842" y="5632381"/>
                    <a:pt x="798596" y="5534615"/>
                  </a:cubicBezTo>
                  <a:cubicBezTo>
                    <a:pt x="782608" y="5510399"/>
                    <a:pt x="767537" y="5485797"/>
                    <a:pt x="752075" y="5461324"/>
                  </a:cubicBezTo>
                  <a:lnTo>
                    <a:pt x="707650" y="5390221"/>
                  </a:lnTo>
                  <a:cubicBezTo>
                    <a:pt x="679213" y="5344237"/>
                    <a:pt x="649728" y="5298638"/>
                    <a:pt x="619980" y="5252396"/>
                  </a:cubicBezTo>
                  <a:lnTo>
                    <a:pt x="438349" y="4970822"/>
                  </a:lnTo>
                  <a:cubicBezTo>
                    <a:pt x="377413" y="4874860"/>
                    <a:pt x="317263" y="4776064"/>
                    <a:pt x="261044" y="4673145"/>
                  </a:cubicBezTo>
                  <a:cubicBezTo>
                    <a:pt x="233000" y="4621622"/>
                    <a:pt x="205874" y="4569197"/>
                    <a:pt x="181107" y="4515356"/>
                  </a:cubicBezTo>
                  <a:cubicBezTo>
                    <a:pt x="156470" y="4461385"/>
                    <a:pt x="133537" y="4406385"/>
                    <a:pt x="113224" y="4350223"/>
                  </a:cubicBezTo>
                  <a:cubicBezTo>
                    <a:pt x="93305" y="4293934"/>
                    <a:pt x="75614" y="4236872"/>
                    <a:pt x="61199" y="4178908"/>
                  </a:cubicBezTo>
                  <a:cubicBezTo>
                    <a:pt x="54385" y="4149927"/>
                    <a:pt x="47440" y="4120815"/>
                    <a:pt x="41804" y="4091577"/>
                  </a:cubicBezTo>
                  <a:lnTo>
                    <a:pt x="33287" y="4047781"/>
                  </a:lnTo>
                  <a:lnTo>
                    <a:pt x="26209" y="4003858"/>
                  </a:lnTo>
                  <a:cubicBezTo>
                    <a:pt x="7732" y="3886643"/>
                    <a:pt x="0" y="3768783"/>
                    <a:pt x="0" y="3651953"/>
                  </a:cubicBezTo>
                  <a:cubicBezTo>
                    <a:pt x="524" y="3422031"/>
                    <a:pt x="25030" y="3192109"/>
                    <a:pt x="72731" y="2966307"/>
                  </a:cubicBezTo>
                  <a:cubicBezTo>
                    <a:pt x="120301" y="2740634"/>
                    <a:pt x="193163" y="2519343"/>
                    <a:pt x="291316" y="2309385"/>
                  </a:cubicBezTo>
                  <a:cubicBezTo>
                    <a:pt x="488540" y="1889469"/>
                    <a:pt x="774352" y="1513736"/>
                    <a:pt x="1110878" y="1193776"/>
                  </a:cubicBezTo>
                  <a:cubicBezTo>
                    <a:pt x="1279535" y="1033797"/>
                    <a:pt x="1461821" y="887856"/>
                    <a:pt x="1654327" y="756730"/>
                  </a:cubicBezTo>
                  <a:cubicBezTo>
                    <a:pt x="1847096" y="625732"/>
                    <a:pt x="2049956" y="509031"/>
                    <a:pt x="2261727" y="409720"/>
                  </a:cubicBezTo>
                  <a:cubicBezTo>
                    <a:pt x="2685792" y="212515"/>
                    <a:pt x="3142357" y="82162"/>
                    <a:pt x="3610060" y="27032"/>
                  </a:cubicBezTo>
                  <a:cubicBezTo>
                    <a:pt x="3785399" y="6647"/>
                    <a:pt x="3962657" y="-2144"/>
                    <a:pt x="4139342" y="44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C4A6C98-F96E-4587-B01F-A9B01BBFA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1866928 h 6521594"/>
                <a:gd name="connsiteX4" fmla="*/ 6212358 w 6321679"/>
                <a:gd name="connsiteY4" fmla="*/ 1689281 h 6521594"/>
                <a:gd name="connsiteX5" fmla="*/ 6049880 w 6321679"/>
                <a:gd name="connsiteY5" fmla="*/ 1477173 h 6521594"/>
                <a:gd name="connsiteX6" fmla="*/ 5248663 w 6321679"/>
                <a:gd name="connsiteY6" fmla="*/ 869327 h 6521594"/>
                <a:gd name="connsiteX7" fmla="*/ 4150102 w 6321679"/>
                <a:gd name="connsiteY7" fmla="*/ 644042 h 6521594"/>
                <a:gd name="connsiteX8" fmla="*/ 2867946 w 6321679"/>
                <a:gd name="connsiteY8" fmla="*/ 886459 h 6521594"/>
                <a:gd name="connsiteX9" fmla="*/ 1728892 w 6321679"/>
                <a:gd name="connsiteY9" fmla="*/ 1552397 h 6521594"/>
                <a:gd name="connsiteX10" fmla="*/ 941043 w 6321679"/>
                <a:gd name="connsiteY10" fmla="*/ 2512664 h 6521594"/>
                <a:gd name="connsiteX11" fmla="*/ 655362 w 6321679"/>
                <a:gd name="connsiteY11" fmla="*/ 3630204 h 6521594"/>
                <a:gd name="connsiteX12" fmla="*/ 1128177 w 6321679"/>
                <a:gd name="connsiteY12" fmla="*/ 4667883 h 6521594"/>
                <a:gd name="connsiteX13" fmla="*/ 1366419 w 6321679"/>
                <a:gd name="connsiteY13" fmla="*/ 4997246 h 6521594"/>
                <a:gd name="connsiteX14" fmla="*/ 3601937 w 6321679"/>
                <a:gd name="connsiteY14" fmla="*/ 6284685 h 6521594"/>
                <a:gd name="connsiteX15" fmla="*/ 5298985 w 6321679"/>
                <a:gd name="connsiteY15" fmla="*/ 5492643 h 6521594"/>
                <a:gd name="connsiteX16" fmla="*/ 5505513 w 6321679"/>
                <a:gd name="connsiteY16" fmla="*/ 5335367 h 6521594"/>
                <a:gd name="connsiteX17" fmla="*/ 6252618 w 6321679"/>
                <a:gd name="connsiteY17" fmla="*/ 4722492 h 6521594"/>
                <a:gd name="connsiteX18" fmla="*/ 6321679 w 6321679"/>
                <a:gd name="connsiteY18" fmla="*/ 4651477 h 6521594"/>
                <a:gd name="connsiteX19" fmla="*/ 6321679 w 6321679"/>
                <a:gd name="connsiteY19" fmla="*/ 5523097 h 6521594"/>
                <a:gd name="connsiteX20" fmla="*/ 6024428 w 6321679"/>
                <a:gd name="connsiteY20" fmla="*/ 5754969 h 6521594"/>
                <a:gd name="connsiteX21" fmla="*/ 5702345 w 6321679"/>
                <a:gd name="connsiteY21" fmla="*/ 6000018 h 6521594"/>
                <a:gd name="connsiteX22" fmla="*/ 4988380 w 6321679"/>
                <a:gd name="connsiteY22" fmla="*/ 6506549 h 6521594"/>
                <a:gd name="connsiteX23" fmla="*/ 4961490 w 6321679"/>
                <a:gd name="connsiteY23" fmla="*/ 6521594 h 6521594"/>
                <a:gd name="connsiteX24" fmla="*/ 2011326 w 6321679"/>
                <a:gd name="connsiteY24" fmla="*/ 6521594 h 6521594"/>
                <a:gd name="connsiteX25" fmla="*/ 1982893 w 6321679"/>
                <a:gd name="connsiteY25" fmla="*/ 6505768 h 6521594"/>
                <a:gd name="connsiteX26" fmla="*/ 824149 w 6321679"/>
                <a:gd name="connsiteY26" fmla="*/ 5358682 h 6521594"/>
                <a:gd name="connsiteX27" fmla="*/ 0 w 6321679"/>
                <a:gd name="connsiteY27" fmla="*/ 3630075 h 6521594"/>
                <a:gd name="connsiteX28" fmla="*/ 4150102 w 6321679"/>
                <a:gd name="connsiteY28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1866928"/>
                  </a:lnTo>
                  <a:lnTo>
                    <a:pt x="6212358" y="1689281"/>
                  </a:lnTo>
                  <a:cubicBezTo>
                    <a:pt x="6161484" y="1615222"/>
                    <a:pt x="6107295" y="1544427"/>
                    <a:pt x="6049880" y="1477173"/>
                  </a:cubicBezTo>
                  <a:cubicBezTo>
                    <a:pt x="5825135" y="1214018"/>
                    <a:pt x="5555573" y="1009470"/>
                    <a:pt x="5248663" y="869327"/>
                  </a:cubicBezTo>
                  <a:cubicBezTo>
                    <a:pt x="4921178" y="719909"/>
                    <a:pt x="4551627" y="644042"/>
                    <a:pt x="4150102" y="644042"/>
                  </a:cubicBezTo>
                  <a:cubicBezTo>
                    <a:pt x="3724203" y="644042"/>
                    <a:pt x="3292799" y="725448"/>
                    <a:pt x="2867946" y="886459"/>
                  </a:cubicBezTo>
                  <a:cubicBezTo>
                    <a:pt x="2454234" y="1042832"/>
                    <a:pt x="2060440" y="1273141"/>
                    <a:pt x="1728892" y="1552397"/>
                  </a:cubicBezTo>
                  <a:cubicBezTo>
                    <a:pt x="1391580" y="1836419"/>
                    <a:pt x="1126473" y="2159600"/>
                    <a:pt x="941043" y="2512664"/>
                  </a:cubicBezTo>
                  <a:cubicBezTo>
                    <a:pt x="751551" y="2873583"/>
                    <a:pt x="655362" y="3249575"/>
                    <a:pt x="655362" y="3630204"/>
                  </a:cubicBezTo>
                  <a:cubicBezTo>
                    <a:pt x="655362" y="4013537"/>
                    <a:pt x="808817" y="4237405"/>
                    <a:pt x="1128177" y="4667883"/>
                  </a:cubicBezTo>
                  <a:cubicBezTo>
                    <a:pt x="1205232" y="4771702"/>
                    <a:pt x="1284908" y="4879129"/>
                    <a:pt x="1366419" y="4997246"/>
                  </a:cubicBezTo>
                  <a:cubicBezTo>
                    <a:pt x="1989282" y="5899677"/>
                    <a:pt x="2657880" y="6284685"/>
                    <a:pt x="3601937" y="6284685"/>
                  </a:cubicBezTo>
                  <a:cubicBezTo>
                    <a:pt x="4221523" y="6284685"/>
                    <a:pt x="4676122" y="5971036"/>
                    <a:pt x="5298985" y="5492643"/>
                  </a:cubicBezTo>
                  <a:cubicBezTo>
                    <a:pt x="5368571" y="5439187"/>
                    <a:pt x="5438156" y="5386375"/>
                    <a:pt x="5505513" y="5335367"/>
                  </a:cubicBezTo>
                  <a:cubicBezTo>
                    <a:pt x="5779335" y="5127761"/>
                    <a:pt x="6041730" y="4928776"/>
                    <a:pt x="6252618" y="4722492"/>
                  </a:cubicBezTo>
                  <a:lnTo>
                    <a:pt x="6321679" y="4651477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66409EC-9CC3-482A-A4A5-54ED092B3F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2150195 h 6521594"/>
                <a:gd name="connsiteX4" fmla="*/ 6241288 w 6321679"/>
                <a:gd name="connsiteY4" fmla="*/ 1985338 h 6521594"/>
                <a:gd name="connsiteX5" fmla="*/ 5949367 w 6321679"/>
                <a:gd name="connsiteY5" fmla="*/ 1559997 h 6521594"/>
                <a:gd name="connsiteX6" fmla="*/ 5193362 w 6321679"/>
                <a:gd name="connsiteY6" fmla="*/ 986156 h 6521594"/>
                <a:gd name="connsiteX7" fmla="*/ 4150102 w 6321679"/>
                <a:gd name="connsiteY7" fmla="*/ 772850 h 6521594"/>
                <a:gd name="connsiteX8" fmla="*/ 2914861 w 6321679"/>
                <a:gd name="connsiteY8" fmla="*/ 1006637 h 6521594"/>
                <a:gd name="connsiteX9" fmla="*/ 1814073 w 6321679"/>
                <a:gd name="connsiteY9" fmla="*/ 1650163 h 6521594"/>
                <a:gd name="connsiteX10" fmla="*/ 1057412 w 6321679"/>
                <a:gd name="connsiteY10" fmla="*/ 2571657 h 6521594"/>
                <a:gd name="connsiteX11" fmla="*/ 786277 w 6321679"/>
                <a:gd name="connsiteY11" fmla="*/ 3630204 h 6521594"/>
                <a:gd name="connsiteX12" fmla="*/ 1233931 w 6321679"/>
                <a:gd name="connsiteY12" fmla="*/ 4592016 h 6521594"/>
                <a:gd name="connsiteX13" fmla="*/ 1474795 w 6321679"/>
                <a:gd name="connsiteY13" fmla="*/ 4924985 h 6521594"/>
                <a:gd name="connsiteX14" fmla="*/ 2393691 w 6321679"/>
                <a:gd name="connsiteY14" fmla="*/ 5846995 h 6521594"/>
                <a:gd name="connsiteX15" fmla="*/ 3601805 w 6321679"/>
                <a:gd name="connsiteY15" fmla="*/ 6155876 h 6521594"/>
                <a:gd name="connsiteX16" fmla="*/ 4378909 w 6321679"/>
                <a:gd name="connsiteY16" fmla="*/ 5959186 h 6521594"/>
                <a:gd name="connsiteX17" fmla="*/ 5218129 w 6321679"/>
                <a:gd name="connsiteY17" fmla="*/ 5391271 h 6521594"/>
                <a:gd name="connsiteX18" fmla="*/ 5425313 w 6321679"/>
                <a:gd name="connsiteY18" fmla="*/ 5233481 h 6521594"/>
                <a:gd name="connsiteX19" fmla="*/ 6254366 w 6321679"/>
                <a:gd name="connsiteY19" fmla="*/ 4534301 h 6521594"/>
                <a:gd name="connsiteX20" fmla="*/ 6321679 w 6321679"/>
                <a:gd name="connsiteY20" fmla="*/ 4456641 h 6521594"/>
                <a:gd name="connsiteX21" fmla="*/ 6321679 w 6321679"/>
                <a:gd name="connsiteY21" fmla="*/ 5523097 h 6521594"/>
                <a:gd name="connsiteX22" fmla="*/ 6024428 w 6321679"/>
                <a:gd name="connsiteY22" fmla="*/ 5754969 h 6521594"/>
                <a:gd name="connsiteX23" fmla="*/ 5702345 w 6321679"/>
                <a:gd name="connsiteY23" fmla="*/ 6000018 h 6521594"/>
                <a:gd name="connsiteX24" fmla="*/ 4988380 w 6321679"/>
                <a:gd name="connsiteY24" fmla="*/ 6506549 h 6521594"/>
                <a:gd name="connsiteX25" fmla="*/ 4961490 w 6321679"/>
                <a:gd name="connsiteY25" fmla="*/ 6521594 h 6521594"/>
                <a:gd name="connsiteX26" fmla="*/ 2011326 w 6321679"/>
                <a:gd name="connsiteY26" fmla="*/ 6521594 h 6521594"/>
                <a:gd name="connsiteX27" fmla="*/ 1982893 w 6321679"/>
                <a:gd name="connsiteY27" fmla="*/ 6505768 h 6521594"/>
                <a:gd name="connsiteX28" fmla="*/ 824149 w 6321679"/>
                <a:gd name="connsiteY28" fmla="*/ 5358682 h 6521594"/>
                <a:gd name="connsiteX29" fmla="*/ 0 w 6321679"/>
                <a:gd name="connsiteY29" fmla="*/ 3630075 h 6521594"/>
                <a:gd name="connsiteX30" fmla="*/ 4150102 w 6321679"/>
                <a:gd name="connsiteY30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2150195"/>
                  </a:lnTo>
                  <a:lnTo>
                    <a:pt x="6241288" y="1985338"/>
                  </a:lnTo>
                  <a:cubicBezTo>
                    <a:pt x="6156788" y="1831195"/>
                    <a:pt x="6059249" y="1688709"/>
                    <a:pt x="5949367" y="1559997"/>
                  </a:cubicBezTo>
                  <a:cubicBezTo>
                    <a:pt x="5737073" y="1311397"/>
                    <a:pt x="5482843" y="1118314"/>
                    <a:pt x="5193362" y="986156"/>
                  </a:cubicBezTo>
                  <a:cubicBezTo>
                    <a:pt x="4883437" y="844596"/>
                    <a:pt x="4532365" y="772850"/>
                    <a:pt x="4150102" y="772850"/>
                  </a:cubicBezTo>
                  <a:cubicBezTo>
                    <a:pt x="3746218" y="772850"/>
                    <a:pt x="3319008" y="853613"/>
                    <a:pt x="2914861" y="1006637"/>
                  </a:cubicBezTo>
                  <a:cubicBezTo>
                    <a:pt x="2515039" y="1157857"/>
                    <a:pt x="2134350" y="1380438"/>
                    <a:pt x="1814073" y="1650163"/>
                  </a:cubicBezTo>
                  <a:cubicBezTo>
                    <a:pt x="1494190" y="1919502"/>
                    <a:pt x="1232622" y="2238173"/>
                    <a:pt x="1057412" y="2571657"/>
                  </a:cubicBezTo>
                  <a:cubicBezTo>
                    <a:pt x="877486" y="2914158"/>
                    <a:pt x="786277" y="3270313"/>
                    <a:pt x="786277" y="3630204"/>
                  </a:cubicBezTo>
                  <a:cubicBezTo>
                    <a:pt x="786277" y="3974121"/>
                    <a:pt x="923483" y="4173646"/>
                    <a:pt x="1233931" y="4592016"/>
                  </a:cubicBezTo>
                  <a:cubicBezTo>
                    <a:pt x="1311641" y="4696736"/>
                    <a:pt x="1391972" y="4805064"/>
                    <a:pt x="1474795" y="4924985"/>
                  </a:cubicBezTo>
                  <a:cubicBezTo>
                    <a:pt x="1767682" y="5349278"/>
                    <a:pt x="2068172" y="5650948"/>
                    <a:pt x="2393691" y="5846995"/>
                  </a:cubicBezTo>
                  <a:cubicBezTo>
                    <a:pt x="2738735" y="6054891"/>
                    <a:pt x="3133971" y="6155876"/>
                    <a:pt x="3601805" y="6155876"/>
                  </a:cubicBezTo>
                  <a:cubicBezTo>
                    <a:pt x="3867305" y="6155876"/>
                    <a:pt x="4114196" y="6093405"/>
                    <a:pt x="4378909" y="5959186"/>
                  </a:cubicBezTo>
                  <a:cubicBezTo>
                    <a:pt x="4650699" y="5821362"/>
                    <a:pt x="4919737" y="5620421"/>
                    <a:pt x="5218129" y="5391271"/>
                  </a:cubicBezTo>
                  <a:cubicBezTo>
                    <a:pt x="5288107" y="5337558"/>
                    <a:pt x="5357824" y="5284617"/>
                    <a:pt x="5425313" y="5233481"/>
                  </a:cubicBezTo>
                  <a:cubicBezTo>
                    <a:pt x="5739037" y="4995556"/>
                    <a:pt x="6037512" y="4769168"/>
                    <a:pt x="6254366" y="4534301"/>
                  </a:cubicBezTo>
                  <a:lnTo>
                    <a:pt x="6321679" y="4456641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図 6">
            <a:extLst>
              <a:ext uri="{FF2B5EF4-FFF2-40B4-BE49-F238E27FC236}">
                <a16:creationId xmlns:a16="http://schemas.microsoft.com/office/drawing/2014/main" id="{2DD28208-8170-D69D-0BB5-58E4A71BC2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1151" y="1622545"/>
            <a:ext cx="4142232" cy="4152614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35895EC-E6E1-E00D-4658-68C0051275AC}"/>
              </a:ext>
            </a:extLst>
          </p:cNvPr>
          <p:cNvSpPr txBox="1"/>
          <p:nvPr/>
        </p:nvSpPr>
        <p:spPr>
          <a:xfrm>
            <a:off x="4482031" y="5362472"/>
            <a:ext cx="43729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chemeClr val="tx2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これから</a:t>
            </a:r>
            <a:r>
              <a:rPr kumimoji="1" lang="en-US" altLang="ja-JP" sz="2800" dirty="0">
                <a:solidFill>
                  <a:schemeClr val="tx2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10</a:t>
            </a:r>
            <a:r>
              <a:rPr kumimoji="1" lang="ja-JP" altLang="en-US" sz="2800" dirty="0">
                <a:solidFill>
                  <a:schemeClr val="tx2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年の</a:t>
            </a:r>
            <a:endParaRPr kumimoji="1" lang="en-US" altLang="ja-JP" sz="2800" dirty="0">
              <a:solidFill>
                <a:schemeClr val="tx2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r>
              <a:rPr lang="ja-JP" altLang="en-US" sz="2800" dirty="0">
                <a:solidFill>
                  <a:schemeClr val="tx2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計画を立ててみよう</a:t>
            </a:r>
            <a:endParaRPr kumimoji="1" lang="ja-JP" altLang="en-US" sz="2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679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AEED044-3AFB-141A-AD77-6895B790A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CE9EEDF-2343-4AA8-16F4-BA6042F960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6D9EE666-A22C-1693-316A-C090308CAF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221" y="0"/>
            <a:ext cx="8168182" cy="515373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矢印: 右 5">
            <a:extLst>
              <a:ext uri="{FF2B5EF4-FFF2-40B4-BE49-F238E27FC236}">
                <a16:creationId xmlns:a16="http://schemas.microsoft.com/office/drawing/2014/main" id="{ABB7F090-96A9-5224-99C9-6D1230D176A8}"/>
              </a:ext>
            </a:extLst>
          </p:cNvPr>
          <p:cNvSpPr/>
          <p:nvPr/>
        </p:nvSpPr>
        <p:spPr>
          <a:xfrm>
            <a:off x="2163778" y="814812"/>
            <a:ext cx="5214796" cy="31687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矢印: 右 6">
            <a:extLst>
              <a:ext uri="{FF2B5EF4-FFF2-40B4-BE49-F238E27FC236}">
                <a16:creationId xmlns:a16="http://schemas.microsoft.com/office/drawing/2014/main" id="{5E13DE85-46FA-7048-42A6-992CACCB13B4}"/>
              </a:ext>
            </a:extLst>
          </p:cNvPr>
          <p:cNvSpPr/>
          <p:nvPr/>
        </p:nvSpPr>
        <p:spPr>
          <a:xfrm rot="10800000">
            <a:off x="1818237" y="2585920"/>
            <a:ext cx="5214796" cy="31687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矢印: 右 7">
            <a:extLst>
              <a:ext uri="{FF2B5EF4-FFF2-40B4-BE49-F238E27FC236}">
                <a16:creationId xmlns:a16="http://schemas.microsoft.com/office/drawing/2014/main" id="{AEE92EA5-6C65-2752-E647-57091B279ABB}"/>
              </a:ext>
            </a:extLst>
          </p:cNvPr>
          <p:cNvSpPr/>
          <p:nvPr/>
        </p:nvSpPr>
        <p:spPr>
          <a:xfrm>
            <a:off x="1229762" y="4362261"/>
            <a:ext cx="5214796" cy="31687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矢印: 右 8">
            <a:extLst>
              <a:ext uri="{FF2B5EF4-FFF2-40B4-BE49-F238E27FC236}">
                <a16:creationId xmlns:a16="http://schemas.microsoft.com/office/drawing/2014/main" id="{C8B18963-5388-99C3-750C-D25C2195CCAB}"/>
              </a:ext>
            </a:extLst>
          </p:cNvPr>
          <p:cNvSpPr/>
          <p:nvPr/>
        </p:nvSpPr>
        <p:spPr>
          <a:xfrm rot="5400000">
            <a:off x="6860107" y="1787152"/>
            <a:ext cx="1627808" cy="31687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矢印: 右 10">
            <a:extLst>
              <a:ext uri="{FF2B5EF4-FFF2-40B4-BE49-F238E27FC236}">
                <a16:creationId xmlns:a16="http://schemas.microsoft.com/office/drawing/2014/main" id="{C3BD70FF-CACF-07A0-218D-6F8D116436E8}"/>
              </a:ext>
            </a:extLst>
          </p:cNvPr>
          <p:cNvSpPr/>
          <p:nvPr/>
        </p:nvSpPr>
        <p:spPr>
          <a:xfrm rot="5400000">
            <a:off x="574893" y="3232336"/>
            <a:ext cx="1627808" cy="31687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868B8963-7CDD-4C3F-0680-3A7275B4AB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1853" y="3722546"/>
            <a:ext cx="3127615" cy="3135454"/>
          </a:xfrm>
          <a:prstGeom prst="rect">
            <a:avLst/>
          </a:prstGeom>
        </p:spPr>
      </p:pic>
      <p:sp>
        <p:nvSpPr>
          <p:cNvPr id="13" name="吹き出し: 角を丸めた四角形 12">
            <a:extLst>
              <a:ext uri="{FF2B5EF4-FFF2-40B4-BE49-F238E27FC236}">
                <a16:creationId xmlns:a16="http://schemas.microsoft.com/office/drawing/2014/main" id="{2604377A-C8A2-96A8-6CB5-928C7CDFA478}"/>
              </a:ext>
            </a:extLst>
          </p:cNvPr>
          <p:cNvSpPr/>
          <p:nvPr/>
        </p:nvSpPr>
        <p:spPr>
          <a:xfrm>
            <a:off x="5767057" y="5088048"/>
            <a:ext cx="2335794" cy="1525155"/>
          </a:xfrm>
          <a:prstGeom prst="wedgeRoundRectCallout">
            <a:avLst>
              <a:gd name="adj1" fmla="val -38275"/>
              <a:gd name="adj2" fmla="val -59784"/>
              <a:gd name="adj3" fmla="val 16667"/>
            </a:avLst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はたらいている？</a:t>
            </a:r>
            <a:endParaRPr kumimoji="1" lang="en-US" altLang="ja-JP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/>
            <a:r>
              <a:rPr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けっこんしている？</a:t>
            </a:r>
            <a:endParaRPr lang="en-US" altLang="ja-JP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/>
            <a:endParaRPr kumimoji="1" lang="en-US" altLang="ja-JP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/>
            <a:r>
              <a:rPr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ゴールも決めよう</a:t>
            </a:r>
            <a:endParaRPr kumimoji="1" lang="ja-JP" altLang="en-US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595170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D1136-5AB9-5A51-C3CE-B100520F4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B4C9B7FC-4314-4A01-FE01-CDAFEA1DFF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54" r="-4" b="-4"/>
          <a:stretch>
            <a:fillRect/>
          </a:stretch>
        </p:blipFill>
        <p:spPr>
          <a:xfrm>
            <a:off x="20" y="10"/>
            <a:ext cx="4003019" cy="3388883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F8F74F05-006C-5DEE-6883-77E57A5A5E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2" r="2900" b="-3"/>
          <a:stretch>
            <a:fillRect/>
          </a:stretch>
        </p:blipFill>
        <p:spPr>
          <a:xfrm>
            <a:off x="4185919" y="45730"/>
            <a:ext cx="4014047" cy="338327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0A4BB89B-9857-9445-DE3B-D802D1706A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23" r="-3" b="-3"/>
          <a:stretch>
            <a:fillRect/>
          </a:stretch>
        </p:blipFill>
        <p:spPr>
          <a:xfrm>
            <a:off x="8188960" y="10"/>
            <a:ext cx="4003039" cy="338327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28A969AC-D0B9-2F66-8823-913B893462B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7" r="10181" b="-2"/>
          <a:stretch>
            <a:fillRect/>
          </a:stretch>
        </p:blipFill>
        <p:spPr>
          <a:xfrm>
            <a:off x="20" y="3469102"/>
            <a:ext cx="4003019" cy="3388893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601C516-ECEA-158C-4A68-4A9D2F91A5E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7" r="14966" b="-4"/>
          <a:stretch>
            <a:fillRect/>
          </a:stretch>
        </p:blipFill>
        <p:spPr>
          <a:xfrm>
            <a:off x="4094479" y="3469102"/>
            <a:ext cx="4014047" cy="338328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D86B7D4-88A3-3277-7F4C-A1258114628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61" r="1806" b="-4"/>
          <a:stretch>
            <a:fillRect/>
          </a:stretch>
        </p:blipFill>
        <p:spPr>
          <a:xfrm>
            <a:off x="8199966" y="3469102"/>
            <a:ext cx="3992034" cy="3388893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42BBE58-877F-2906-43F8-8EF543140809}"/>
              </a:ext>
            </a:extLst>
          </p:cNvPr>
          <p:cNvSpPr/>
          <p:nvPr/>
        </p:nvSpPr>
        <p:spPr>
          <a:xfrm>
            <a:off x="0" y="28483"/>
            <a:ext cx="12128626" cy="6766540"/>
          </a:xfrm>
          <a:prstGeom prst="rect">
            <a:avLst/>
          </a:prstGeom>
          <a:solidFill>
            <a:srgbClr val="FFFFFF">
              <a:alpha val="4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E46A49B9-1506-5A42-96B8-B609D93F3CE5}"/>
              </a:ext>
            </a:extLst>
          </p:cNvPr>
          <p:cNvSpPr txBox="1">
            <a:spLocks/>
          </p:cNvSpPr>
          <p:nvPr/>
        </p:nvSpPr>
        <p:spPr>
          <a:xfrm>
            <a:off x="2135510" y="2031266"/>
            <a:ext cx="7539134" cy="2704027"/>
          </a:xfrm>
          <a:prstGeom prst="rect">
            <a:avLst/>
          </a:prstGeom>
          <a:effectLst>
            <a:softEdge rad="317500"/>
          </a:effectLst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ja-JP" altLang="en-US" sz="5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今の自分や、</a:t>
            </a:r>
            <a:endParaRPr lang="en-US" altLang="ja-JP" sz="5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>
              <a:lnSpc>
                <a:spcPct val="100000"/>
              </a:lnSpc>
            </a:pPr>
            <a:r>
              <a:rPr lang="ja-JP" altLang="en-US" sz="5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これからの自分にとって</a:t>
            </a:r>
            <a:endParaRPr lang="en-US" altLang="ja-JP" sz="5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>
              <a:lnSpc>
                <a:spcPct val="100000"/>
              </a:lnSpc>
            </a:pPr>
            <a:r>
              <a:rPr lang="ja-JP" altLang="en-US" sz="5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必要な力は何だろう</a:t>
            </a:r>
            <a:r>
              <a:rPr lang="en-US" altLang="ja-JP" sz="5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…</a:t>
            </a:r>
            <a:r>
              <a:rPr lang="ja-JP" altLang="en-US" sz="5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val="1603145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B8868-1EB0-3496-6DFD-571468004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204AB923-2882-5A91-4D0D-143E208947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54" r="-4" b="-4"/>
          <a:stretch>
            <a:fillRect/>
          </a:stretch>
        </p:blipFill>
        <p:spPr>
          <a:xfrm>
            <a:off x="20" y="10"/>
            <a:ext cx="4003019" cy="3388883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0AC3F5F5-24A1-6644-14F7-E227BF0D34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2" r="2900" b="-3"/>
          <a:stretch>
            <a:fillRect/>
          </a:stretch>
        </p:blipFill>
        <p:spPr>
          <a:xfrm>
            <a:off x="4185919" y="45730"/>
            <a:ext cx="4014047" cy="338327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99406512-0C88-D97A-A079-3BFA526DE5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23" r="-3" b="-3"/>
          <a:stretch>
            <a:fillRect/>
          </a:stretch>
        </p:blipFill>
        <p:spPr>
          <a:xfrm>
            <a:off x="8188960" y="10"/>
            <a:ext cx="4003039" cy="338327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9622A16-2A0C-6FDF-F14F-2405AD0AC83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7" r="10181" b="-2"/>
          <a:stretch>
            <a:fillRect/>
          </a:stretch>
        </p:blipFill>
        <p:spPr>
          <a:xfrm>
            <a:off x="20" y="3469102"/>
            <a:ext cx="4003019" cy="3388893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3712E01-99AD-FEF1-08B7-523168ABF39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7" r="14966" b="-4"/>
          <a:stretch>
            <a:fillRect/>
          </a:stretch>
        </p:blipFill>
        <p:spPr>
          <a:xfrm>
            <a:off x="4094479" y="3469102"/>
            <a:ext cx="4014047" cy="338328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423165AF-EEB9-A325-2551-2353E3170F5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61" r="1806" b="-4"/>
          <a:stretch>
            <a:fillRect/>
          </a:stretch>
        </p:blipFill>
        <p:spPr>
          <a:xfrm>
            <a:off x="8199966" y="3469102"/>
            <a:ext cx="3992034" cy="3388893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9123561-5E9C-068F-49AE-7219959281E8}"/>
              </a:ext>
            </a:extLst>
          </p:cNvPr>
          <p:cNvSpPr/>
          <p:nvPr/>
        </p:nvSpPr>
        <p:spPr>
          <a:xfrm>
            <a:off x="0" y="28483"/>
            <a:ext cx="12128626" cy="6766540"/>
          </a:xfrm>
          <a:prstGeom prst="rect">
            <a:avLst/>
          </a:prstGeom>
          <a:solidFill>
            <a:srgbClr val="FFFFFF">
              <a:alpha val="4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713567FA-EF1C-7182-34BD-AB84F94409A2}"/>
              </a:ext>
            </a:extLst>
          </p:cNvPr>
          <p:cNvSpPr txBox="1">
            <a:spLocks/>
          </p:cNvSpPr>
          <p:nvPr/>
        </p:nvSpPr>
        <p:spPr>
          <a:xfrm>
            <a:off x="2135510" y="2031266"/>
            <a:ext cx="7539134" cy="2704027"/>
          </a:xfrm>
          <a:prstGeom prst="rect">
            <a:avLst/>
          </a:prstGeom>
          <a:effectLst>
            <a:softEdge rad="317500"/>
          </a:effectLst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ja-JP" altLang="en-US" sz="5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未来の自分のために</a:t>
            </a:r>
            <a:endParaRPr lang="en-US" altLang="ja-JP" sz="5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>
              <a:lnSpc>
                <a:spcPct val="100000"/>
              </a:lnSpc>
            </a:pPr>
            <a:r>
              <a:rPr lang="ja-JP" altLang="en-US" sz="5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「今の自分」に</a:t>
            </a:r>
            <a:endParaRPr lang="en-US" altLang="ja-JP" sz="5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>
              <a:lnSpc>
                <a:spcPct val="100000"/>
              </a:lnSpc>
            </a:pPr>
            <a:r>
              <a:rPr lang="ja-JP" altLang="en-US" sz="5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ほしい力を考えよう</a:t>
            </a:r>
            <a:endParaRPr lang="en-US" altLang="ja-JP" sz="5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75070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15">
            <a:extLst>
              <a:ext uri="{FF2B5EF4-FFF2-40B4-BE49-F238E27FC236}">
                <a16:creationId xmlns:a16="http://schemas.microsoft.com/office/drawing/2014/main" id="{1C4FDBE2-32F7-4AC4-A40C-C51C65B1D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4763933" y="3827844"/>
            <a:ext cx="6766405" cy="1168188"/>
          </a:xfrm>
        </p:spPr>
        <p:txBody>
          <a:bodyPr>
            <a:normAutofit/>
          </a:bodyPr>
          <a:lstStyle/>
          <a:p>
            <a:r>
              <a:rPr kumimoji="1" lang="ja-JP" altLang="en-US" sz="4200" dirty="0">
                <a:solidFill>
                  <a:srgbClr val="FFFFFE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「ほしい力」オークション</a:t>
            </a:r>
          </a:p>
        </p:txBody>
      </p:sp>
      <p:sp>
        <p:nvSpPr>
          <p:cNvPr id="25" name="Freeform: Shape 17">
            <a:extLst>
              <a:ext uri="{FF2B5EF4-FFF2-40B4-BE49-F238E27FC236}">
                <a16:creationId xmlns:a16="http://schemas.microsoft.com/office/drawing/2014/main" id="{EBF4792E-DF83-4D24-9924-01EC30A32C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58512"/>
            <a:ext cx="3952259" cy="5932172"/>
          </a:xfrm>
          <a:custGeom>
            <a:avLst/>
            <a:gdLst>
              <a:gd name="connsiteX0" fmla="*/ 986173 w 3952259"/>
              <a:gd name="connsiteY0" fmla="*/ 0 h 5932172"/>
              <a:gd name="connsiteX1" fmla="*/ 3952259 w 3952259"/>
              <a:gd name="connsiteY1" fmla="*/ 2966086 h 5932172"/>
              <a:gd name="connsiteX2" fmla="*/ 986173 w 3952259"/>
              <a:gd name="connsiteY2" fmla="*/ 5932172 h 5932172"/>
              <a:gd name="connsiteX3" fmla="*/ 104150 w 3952259"/>
              <a:gd name="connsiteY3" fmla="*/ 5798823 h 5932172"/>
              <a:gd name="connsiteX4" fmla="*/ 0 w 3952259"/>
              <a:gd name="connsiteY4" fmla="*/ 5760704 h 5932172"/>
              <a:gd name="connsiteX5" fmla="*/ 0 w 3952259"/>
              <a:gd name="connsiteY5" fmla="*/ 171469 h 5932172"/>
              <a:gd name="connsiteX6" fmla="*/ 104150 w 3952259"/>
              <a:gd name="connsiteY6" fmla="*/ 133350 h 5932172"/>
              <a:gd name="connsiteX7" fmla="*/ 986173 w 3952259"/>
              <a:gd name="connsiteY7" fmla="*/ 0 h 5932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52259" h="5932172">
                <a:moveTo>
                  <a:pt x="986173" y="0"/>
                </a:moveTo>
                <a:cubicBezTo>
                  <a:pt x="2624297" y="0"/>
                  <a:pt x="3952259" y="1327962"/>
                  <a:pt x="3952259" y="2966086"/>
                </a:cubicBezTo>
                <a:cubicBezTo>
                  <a:pt x="3952259" y="4604210"/>
                  <a:pt x="2624297" y="5932172"/>
                  <a:pt x="986173" y="5932172"/>
                </a:cubicBezTo>
                <a:cubicBezTo>
                  <a:pt x="679025" y="5932172"/>
                  <a:pt x="382781" y="5885486"/>
                  <a:pt x="104150" y="5798823"/>
                </a:cubicBezTo>
                <a:lnTo>
                  <a:pt x="0" y="5760704"/>
                </a:lnTo>
                <a:lnTo>
                  <a:pt x="0" y="171469"/>
                </a:lnTo>
                <a:lnTo>
                  <a:pt x="104150" y="133350"/>
                </a:lnTo>
                <a:cubicBezTo>
                  <a:pt x="382781" y="46686"/>
                  <a:pt x="679025" y="0"/>
                  <a:pt x="9861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Freeform: Shape 19">
            <a:extLst>
              <a:ext uri="{FF2B5EF4-FFF2-40B4-BE49-F238E27FC236}">
                <a16:creationId xmlns:a16="http://schemas.microsoft.com/office/drawing/2014/main" id="{15837328-A57C-47AA-B520-C83F4A6BD1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58125" y="0"/>
            <a:ext cx="4475748" cy="3256337"/>
          </a:xfrm>
          <a:custGeom>
            <a:avLst/>
            <a:gdLst>
              <a:gd name="connsiteX0" fmla="*/ 246861 w 4475748"/>
              <a:gd name="connsiteY0" fmla="*/ 0 h 3256337"/>
              <a:gd name="connsiteX1" fmla="*/ 4228888 w 4475748"/>
              <a:gd name="connsiteY1" fmla="*/ 0 h 3256337"/>
              <a:gd name="connsiteX2" fmla="*/ 4299885 w 4475748"/>
              <a:gd name="connsiteY2" fmla="*/ 147382 h 3256337"/>
              <a:gd name="connsiteX3" fmla="*/ 4475748 w 4475748"/>
              <a:gd name="connsiteY3" fmla="*/ 1018463 h 3256337"/>
              <a:gd name="connsiteX4" fmla="*/ 2237874 w 4475748"/>
              <a:gd name="connsiteY4" fmla="*/ 3256337 h 3256337"/>
              <a:gd name="connsiteX5" fmla="*/ 0 w 4475748"/>
              <a:gd name="connsiteY5" fmla="*/ 1018463 h 3256337"/>
              <a:gd name="connsiteX6" fmla="*/ 175863 w 4475748"/>
              <a:gd name="connsiteY6" fmla="*/ 147382 h 3256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75748" h="3256337">
                <a:moveTo>
                  <a:pt x="246861" y="0"/>
                </a:moveTo>
                <a:lnTo>
                  <a:pt x="4228888" y="0"/>
                </a:lnTo>
                <a:lnTo>
                  <a:pt x="4299885" y="147382"/>
                </a:lnTo>
                <a:cubicBezTo>
                  <a:pt x="4413128" y="415117"/>
                  <a:pt x="4475748" y="709477"/>
                  <a:pt x="4475748" y="1018463"/>
                </a:cubicBezTo>
                <a:cubicBezTo>
                  <a:pt x="4475748" y="2254407"/>
                  <a:pt x="3473818" y="3256337"/>
                  <a:pt x="2237874" y="3256337"/>
                </a:cubicBezTo>
                <a:cubicBezTo>
                  <a:pt x="1001930" y="3256337"/>
                  <a:pt x="0" y="2254407"/>
                  <a:pt x="0" y="1018463"/>
                </a:cubicBezTo>
                <a:cubicBezTo>
                  <a:pt x="0" y="709477"/>
                  <a:pt x="62621" y="415117"/>
                  <a:pt x="175863" y="14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E2B33195-5BCA-4BB7-A82D-673952268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7580241">
            <a:off x="-1784401" y="613620"/>
            <a:ext cx="6199926" cy="6199926"/>
          </a:xfrm>
          <a:prstGeom prst="arc">
            <a:avLst>
              <a:gd name="adj1" fmla="val 14455503"/>
              <a:gd name="adj2" fmla="val 18389131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E7B1D0F1-B2C6-2218-E5D4-00061ACC06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0165" y="3016989"/>
            <a:ext cx="3307955" cy="3307955"/>
          </a:xfrm>
          <a:custGeom>
            <a:avLst/>
            <a:gdLst/>
            <a:ahLst/>
            <a:cxnLst/>
            <a:rect l="l" t="t" r="r" b="b"/>
            <a:pathLst>
              <a:path w="2028107" h="1916009">
                <a:moveTo>
                  <a:pt x="35370" y="0"/>
                </a:moveTo>
                <a:lnTo>
                  <a:pt x="1992737" y="0"/>
                </a:lnTo>
                <a:cubicBezTo>
                  <a:pt x="2012271" y="0"/>
                  <a:pt x="2028107" y="15836"/>
                  <a:pt x="2028107" y="35370"/>
                </a:cubicBezTo>
                <a:lnTo>
                  <a:pt x="2028107" y="1880639"/>
                </a:lnTo>
                <a:cubicBezTo>
                  <a:pt x="2028107" y="1900173"/>
                  <a:pt x="2012271" y="1916009"/>
                  <a:pt x="1992737" y="1916009"/>
                </a:cubicBezTo>
                <a:lnTo>
                  <a:pt x="35370" y="1916009"/>
                </a:lnTo>
                <a:cubicBezTo>
                  <a:pt x="15836" y="1916009"/>
                  <a:pt x="0" y="1900173"/>
                  <a:pt x="0" y="1880639"/>
                </a:cubicBezTo>
                <a:lnTo>
                  <a:pt x="0" y="35370"/>
                </a:lnTo>
                <a:cubicBezTo>
                  <a:pt x="0" y="15836"/>
                  <a:pt x="15836" y="0"/>
                  <a:pt x="35370" y="0"/>
                </a:cubicBezTo>
                <a:close/>
              </a:path>
            </a:pathLst>
          </a:custGeom>
        </p:spPr>
      </p:pic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A03A6A2-7849-4179-B68F-C11DDDB231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1078" y="0"/>
            <a:ext cx="3440922" cy="3674631"/>
          </a:xfrm>
          <a:custGeom>
            <a:avLst/>
            <a:gdLst>
              <a:gd name="connsiteX0" fmla="*/ 523074 w 3440922"/>
              <a:gd name="connsiteY0" fmla="*/ 0 h 3674631"/>
              <a:gd name="connsiteX1" fmla="*/ 3440922 w 3440922"/>
              <a:gd name="connsiteY1" fmla="*/ 0 h 3674631"/>
              <a:gd name="connsiteX2" fmla="*/ 3440922 w 3440922"/>
              <a:gd name="connsiteY2" fmla="*/ 3321701 h 3674631"/>
              <a:gd name="connsiteX3" fmla="*/ 3304578 w 3440922"/>
              <a:gd name="connsiteY3" fmla="*/ 3404532 h 3674631"/>
              <a:gd name="connsiteX4" fmla="*/ 2237874 w 3440922"/>
              <a:gd name="connsiteY4" fmla="*/ 3674631 h 3674631"/>
              <a:gd name="connsiteX5" fmla="*/ 0 w 3440922"/>
              <a:gd name="connsiteY5" fmla="*/ 1436757 h 3674631"/>
              <a:gd name="connsiteX6" fmla="*/ 511022 w 3440922"/>
              <a:gd name="connsiteY6" fmla="*/ 13261 h 3674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40922" h="3674631">
                <a:moveTo>
                  <a:pt x="523074" y="0"/>
                </a:moveTo>
                <a:lnTo>
                  <a:pt x="3440922" y="0"/>
                </a:lnTo>
                <a:lnTo>
                  <a:pt x="3440922" y="3321701"/>
                </a:lnTo>
                <a:lnTo>
                  <a:pt x="3304578" y="3404532"/>
                </a:lnTo>
                <a:cubicBezTo>
                  <a:pt x="2987486" y="3576786"/>
                  <a:pt x="2624107" y="3674631"/>
                  <a:pt x="2237874" y="3674631"/>
                </a:cubicBezTo>
                <a:cubicBezTo>
                  <a:pt x="1001930" y="3674631"/>
                  <a:pt x="0" y="2672701"/>
                  <a:pt x="0" y="1436757"/>
                </a:cubicBezTo>
                <a:cubicBezTo>
                  <a:pt x="0" y="896032"/>
                  <a:pt x="191776" y="400098"/>
                  <a:pt x="511022" y="1326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04E5C8B0-8B93-44DC-97FF-5469F24DD3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264" y="133707"/>
            <a:ext cx="3256337" cy="3256337"/>
          </a:xfrm>
          <a:custGeom>
            <a:avLst/>
            <a:gdLst/>
            <a:ahLst/>
            <a:cxnLst/>
            <a:rect l="l" t="t" r="r" b="b"/>
            <a:pathLst>
              <a:path w="2028107" h="1916009">
                <a:moveTo>
                  <a:pt x="35370" y="0"/>
                </a:moveTo>
                <a:lnTo>
                  <a:pt x="1992737" y="0"/>
                </a:lnTo>
                <a:cubicBezTo>
                  <a:pt x="2012271" y="0"/>
                  <a:pt x="2028107" y="15836"/>
                  <a:pt x="2028107" y="35370"/>
                </a:cubicBezTo>
                <a:lnTo>
                  <a:pt x="2028107" y="1880639"/>
                </a:lnTo>
                <a:cubicBezTo>
                  <a:pt x="2028107" y="1900173"/>
                  <a:pt x="2012271" y="1916009"/>
                  <a:pt x="1992737" y="1916009"/>
                </a:cubicBezTo>
                <a:lnTo>
                  <a:pt x="35370" y="1916009"/>
                </a:lnTo>
                <a:cubicBezTo>
                  <a:pt x="15836" y="1916009"/>
                  <a:pt x="0" y="1900173"/>
                  <a:pt x="0" y="1880639"/>
                </a:cubicBezTo>
                <a:lnTo>
                  <a:pt x="0" y="35370"/>
                </a:lnTo>
                <a:cubicBezTo>
                  <a:pt x="0" y="15836"/>
                  <a:pt x="15836" y="0"/>
                  <a:pt x="35370" y="0"/>
                </a:cubicBezTo>
                <a:close/>
              </a:path>
            </a:pathLst>
          </a:cu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13EE478F-F78C-DB32-D942-1127A68977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933" y="0"/>
            <a:ext cx="2853144" cy="2853144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F0BFDED9-2665-4F39-812A-200EF1AE62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54385" y="324252"/>
            <a:ext cx="2656393" cy="2689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5878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99753" y="149628"/>
            <a:ext cx="11413374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ルールの説明</a:t>
            </a:r>
            <a:endParaRPr kumimoji="1" lang="en-US" altLang="ja-JP" sz="36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endParaRPr lang="en-US" altLang="ja-JP" sz="36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kumimoji="1" lang="ja-JP" altLang="en-US" sz="36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・</a:t>
            </a:r>
            <a:r>
              <a:rPr kumimoji="1" lang="en-US" altLang="ja-JP" sz="36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1</a:t>
            </a:r>
            <a:r>
              <a:rPr kumimoji="1" lang="ja-JP" altLang="en-US" sz="36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人につき、「</a:t>
            </a:r>
            <a:r>
              <a:rPr lang="ja-JP" altLang="en-US" sz="36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ほしい力」を</a:t>
            </a:r>
            <a:r>
              <a:rPr kumimoji="1" lang="ja-JP" altLang="en-US" sz="36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３つまで、チップと　　　　</a:t>
            </a:r>
            <a:endParaRPr kumimoji="1" lang="en-US" altLang="ja-JP" sz="36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en-US" sz="36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</a:t>
            </a:r>
            <a:r>
              <a:rPr kumimoji="1" lang="ja-JP" altLang="en-US" sz="36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交かんできます。</a:t>
            </a:r>
            <a:endParaRPr kumimoji="1" lang="en-US" altLang="ja-JP" sz="36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endParaRPr lang="en-US" altLang="ja-JP" sz="36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en-US" sz="36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・同じ力をほしい人がいる場合、一番多くのチップを</a:t>
            </a:r>
            <a:endParaRPr lang="en-US" altLang="ja-JP" sz="36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kumimoji="1" lang="ja-JP" altLang="en-US" sz="36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出した人が、その「ほしい力」を手に入れることが　　</a:t>
            </a:r>
            <a:endParaRPr kumimoji="1" lang="en-US" altLang="ja-JP" sz="36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en-US" sz="36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</a:t>
            </a:r>
            <a:r>
              <a:rPr kumimoji="1" lang="ja-JP" altLang="en-US" sz="36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できます。</a:t>
            </a:r>
            <a:endParaRPr kumimoji="1" lang="en-US" altLang="ja-JP" sz="36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kumimoji="1" lang="ja-JP" altLang="en-US" sz="36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（チップを１０枚使うと、必ず交かんできます。）</a:t>
            </a:r>
            <a:endParaRPr kumimoji="1" lang="en-US" altLang="ja-JP" sz="36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endParaRPr lang="en-US" altLang="ja-JP" sz="36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kumimoji="1" lang="ja-JP" altLang="en-US" sz="36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　　じょうずに買い物をしてくださいね！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F670CA9-6F62-21E9-2108-18A4FBCCAF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6862" y="3864950"/>
            <a:ext cx="2837082" cy="284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1389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DBB4E2F-06E0-410E-48F4-E2DC6FB91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277463D-F95C-92B5-CF2D-A01504DEE0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61FE406-BB8F-BFCC-AA54-44B3768B83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0" y="214135"/>
            <a:ext cx="6429730" cy="642973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吹き出し: 角を丸めた四角形 6">
            <a:extLst>
              <a:ext uri="{FF2B5EF4-FFF2-40B4-BE49-F238E27FC236}">
                <a16:creationId xmlns:a16="http://schemas.microsoft.com/office/drawing/2014/main" id="{BDFC5480-D3D0-2887-A1DC-2AF033B606AD}"/>
              </a:ext>
            </a:extLst>
          </p:cNvPr>
          <p:cNvSpPr/>
          <p:nvPr/>
        </p:nvSpPr>
        <p:spPr>
          <a:xfrm>
            <a:off x="8343900" y="214135"/>
            <a:ext cx="3378200" cy="1747044"/>
          </a:xfrm>
          <a:prstGeom prst="wedgeRoundRectCallout">
            <a:avLst>
              <a:gd name="adj1" fmla="val 43074"/>
              <a:gd name="adj2" fmla="val 62644"/>
              <a:gd name="adj3" fmla="val 16667"/>
            </a:avLst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絶対にこの力が</a:t>
            </a:r>
            <a:endParaRPr lang="en-US" altLang="ja-JP" sz="28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/>
            <a:r>
              <a:rPr lang="ja-JP" altLang="en-US" sz="2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ほしい！！！！</a:t>
            </a:r>
            <a:endParaRPr lang="en-US" altLang="ja-JP" sz="28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/>
            <a:r>
              <a:rPr lang="en-US" altLang="ja-JP" sz="2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10</a:t>
            </a:r>
            <a:r>
              <a:rPr lang="ja-JP" altLang="en-US" sz="2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枚使おう。</a:t>
            </a:r>
            <a:endParaRPr lang="en-US" altLang="ja-JP" sz="28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8" name="吹き出し: 角を丸めた四角形 7">
            <a:extLst>
              <a:ext uri="{FF2B5EF4-FFF2-40B4-BE49-F238E27FC236}">
                <a16:creationId xmlns:a16="http://schemas.microsoft.com/office/drawing/2014/main" id="{091F0120-B7A6-7CE8-8371-523555DC58AD}"/>
              </a:ext>
            </a:extLst>
          </p:cNvPr>
          <p:cNvSpPr/>
          <p:nvPr/>
        </p:nvSpPr>
        <p:spPr>
          <a:xfrm>
            <a:off x="6953250" y="2112169"/>
            <a:ext cx="4286250" cy="2432050"/>
          </a:xfrm>
          <a:prstGeom prst="wedgeRoundRectCallout">
            <a:avLst>
              <a:gd name="adj1" fmla="val 46333"/>
              <a:gd name="adj2" fmla="val 58989"/>
              <a:gd name="adj3" fmla="val 16667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「自分の意見を言う力」もほしいけど、</a:t>
            </a:r>
            <a:endParaRPr lang="en-US" altLang="ja-JP" sz="28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/>
            <a:r>
              <a:rPr lang="ja-JP" altLang="en-US" sz="2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「勉強が楽しくできる力」も大事</a:t>
            </a:r>
            <a:r>
              <a:rPr lang="en-US" altLang="ja-JP" sz="2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…</a:t>
            </a:r>
            <a:r>
              <a:rPr lang="ja-JP" altLang="en-US" sz="2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。</a:t>
            </a:r>
            <a:endParaRPr lang="en-US" altLang="ja-JP" sz="28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/>
            <a:r>
              <a:rPr lang="ja-JP" altLang="en-US" sz="2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５まいずつかなぁ。</a:t>
            </a:r>
            <a:endParaRPr lang="en-US" altLang="ja-JP" sz="28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9" name="吹き出し: 角を丸めた四角形 8">
            <a:extLst>
              <a:ext uri="{FF2B5EF4-FFF2-40B4-BE49-F238E27FC236}">
                <a16:creationId xmlns:a16="http://schemas.microsoft.com/office/drawing/2014/main" id="{6303057E-5390-4715-148F-80BCDD4567ED}"/>
              </a:ext>
            </a:extLst>
          </p:cNvPr>
          <p:cNvSpPr/>
          <p:nvPr/>
        </p:nvSpPr>
        <p:spPr>
          <a:xfrm>
            <a:off x="8004530" y="4896822"/>
            <a:ext cx="3975100" cy="1174531"/>
          </a:xfrm>
          <a:prstGeom prst="wedgeRoundRectCallout">
            <a:avLst>
              <a:gd name="adj1" fmla="val 46333"/>
              <a:gd name="adj2" fmla="val 74127"/>
              <a:gd name="adj3" fmla="val 16667"/>
            </a:avLst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一番ほしい力に</a:t>
            </a:r>
            <a:r>
              <a:rPr lang="en-US" altLang="ja-JP" sz="2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7</a:t>
            </a:r>
            <a:r>
              <a:rPr lang="ja-JP" altLang="en-US" sz="2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まい。</a:t>
            </a:r>
            <a:endParaRPr lang="en-US" altLang="ja-JP" sz="28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/>
            <a:r>
              <a:rPr lang="ja-JP" altLang="en-US" sz="2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あとは</a:t>
            </a:r>
            <a:r>
              <a:rPr lang="en-US" altLang="ja-JP" sz="2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1</a:t>
            </a:r>
            <a:r>
              <a:rPr lang="ja-JP" altLang="en-US" sz="2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まいずつ。</a:t>
            </a:r>
            <a:endParaRPr lang="en-US" altLang="ja-JP" sz="28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28747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02C4C98-44AB-02D3-8C62-BCEB31D6C5E2}"/>
              </a:ext>
            </a:extLst>
          </p:cNvPr>
          <p:cNvSpPr txBox="1"/>
          <p:nvPr/>
        </p:nvSpPr>
        <p:spPr>
          <a:xfrm flipH="1">
            <a:off x="0" y="36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１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D40E8B5-856D-4772-A9D8-DC65D4148BEE}"/>
              </a:ext>
            </a:extLst>
          </p:cNvPr>
          <p:cNvSpPr txBox="1"/>
          <p:nvPr/>
        </p:nvSpPr>
        <p:spPr>
          <a:xfrm>
            <a:off x="0" y="162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勉強が楽しくできる力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467BB17-8A6D-0D50-7747-5572FBF714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296" y="2943439"/>
            <a:ext cx="4191407" cy="4193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5525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97950-3AE1-9E0C-B606-542E71AD4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87BDFA8-3609-244C-1E4C-A119A627E732}"/>
              </a:ext>
            </a:extLst>
          </p:cNvPr>
          <p:cNvSpPr txBox="1"/>
          <p:nvPr/>
        </p:nvSpPr>
        <p:spPr>
          <a:xfrm flipH="1">
            <a:off x="0" y="36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2</a:t>
            </a:r>
            <a:endParaRPr kumimoji="1" lang="ja-JP" altLang="en-US" sz="8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23D52A1-A5E4-DF45-6E90-A229564D8D3D}"/>
              </a:ext>
            </a:extLst>
          </p:cNvPr>
          <p:cNvSpPr txBox="1"/>
          <p:nvPr/>
        </p:nvSpPr>
        <p:spPr>
          <a:xfrm>
            <a:off x="0" y="1620000"/>
            <a:ext cx="1219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毎日</a:t>
            </a:r>
            <a:r>
              <a:rPr kumimoji="1" lang="en-US" altLang="ja-JP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 </a:t>
            </a: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きそく正しい</a:t>
            </a:r>
            <a:endParaRPr kumimoji="1" lang="en-US" altLang="ja-JP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生活をおくれる力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325272D-B0B0-9DCA-4003-1656FA9D14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7366" y="3810418"/>
            <a:ext cx="3094345" cy="3097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1039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FB568C-EE83-BB27-DE3C-B8053283F8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8B9395C-8BF5-9492-CB23-190687E935A8}"/>
              </a:ext>
            </a:extLst>
          </p:cNvPr>
          <p:cNvSpPr txBox="1"/>
          <p:nvPr/>
        </p:nvSpPr>
        <p:spPr>
          <a:xfrm flipH="1">
            <a:off x="0" y="36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3</a:t>
            </a:r>
            <a:endParaRPr kumimoji="1" lang="ja-JP" altLang="en-US" sz="8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CD6CC7E-E86A-4676-307D-5DA33B89D5FE}"/>
              </a:ext>
            </a:extLst>
          </p:cNvPr>
          <p:cNvSpPr txBox="1"/>
          <p:nvPr/>
        </p:nvSpPr>
        <p:spPr>
          <a:xfrm>
            <a:off x="0" y="162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自分の意見を言う力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4642BFA8-2DF8-3B62-479B-8E40F258B0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7594" y="3126293"/>
            <a:ext cx="3476812" cy="3469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9519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762FBB-A980-E204-589B-37EB4FA8D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F0D6307-F938-D93E-ED8F-E3FFA2377010}"/>
              </a:ext>
            </a:extLst>
          </p:cNvPr>
          <p:cNvSpPr txBox="1"/>
          <p:nvPr/>
        </p:nvSpPr>
        <p:spPr>
          <a:xfrm flipH="1">
            <a:off x="0" y="36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4</a:t>
            </a:r>
            <a:endParaRPr kumimoji="1" lang="ja-JP" altLang="en-US" sz="8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5E28129-D7B9-748E-9E4A-43EF92691919}"/>
              </a:ext>
            </a:extLst>
          </p:cNvPr>
          <p:cNvSpPr txBox="1"/>
          <p:nvPr/>
        </p:nvSpPr>
        <p:spPr>
          <a:xfrm>
            <a:off x="0" y="1620000"/>
            <a:ext cx="1219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イヤなことでも</a:t>
            </a:r>
            <a:endParaRPr kumimoji="1" lang="en-US" altLang="ja-JP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ガマンできる力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4393B2A-6A97-063D-C30E-CD7C4BDC79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0643" y="2961448"/>
            <a:ext cx="3900900" cy="389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7423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C0657-3761-8E1E-BD0D-A74942EFC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59BE138-5DBF-64FD-1703-337A5D41EA42}"/>
              </a:ext>
            </a:extLst>
          </p:cNvPr>
          <p:cNvSpPr txBox="1"/>
          <p:nvPr/>
        </p:nvSpPr>
        <p:spPr>
          <a:xfrm flipH="1">
            <a:off x="0" y="36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5</a:t>
            </a:r>
            <a:endParaRPr kumimoji="1" lang="ja-JP" altLang="en-US" sz="8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FE82033-E25E-BB95-0E44-75B84077759F}"/>
              </a:ext>
            </a:extLst>
          </p:cNvPr>
          <p:cNvSpPr txBox="1"/>
          <p:nvPr/>
        </p:nvSpPr>
        <p:spPr>
          <a:xfrm>
            <a:off x="0" y="1620000"/>
            <a:ext cx="1219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ダメなことを</a:t>
            </a:r>
            <a:endParaRPr kumimoji="1" lang="en-US" altLang="ja-JP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「ダメ</a:t>
            </a:r>
            <a:r>
              <a:rPr kumimoji="1" lang="en-US" altLang="ja-JP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!</a:t>
            </a: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」と言える力</a:t>
            </a:r>
            <a:endParaRPr kumimoji="1" lang="en-US" altLang="ja-JP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836FD73A-AEBF-3512-EECA-EAC92C2EE6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4644" y="4082197"/>
            <a:ext cx="3062712" cy="3069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6467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860D0-EE5A-C98C-AF08-D9B50DCFF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C5ABAF1-E04B-A9F4-21B8-B9B998A65613}"/>
              </a:ext>
            </a:extLst>
          </p:cNvPr>
          <p:cNvSpPr txBox="1"/>
          <p:nvPr/>
        </p:nvSpPr>
        <p:spPr>
          <a:xfrm flipH="1">
            <a:off x="0" y="36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6</a:t>
            </a:r>
            <a:endParaRPr kumimoji="1" lang="ja-JP" altLang="en-US" sz="8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1EDD2C9-E97B-BEE7-5F58-F79CC1546C05}"/>
              </a:ext>
            </a:extLst>
          </p:cNvPr>
          <p:cNvSpPr txBox="1"/>
          <p:nvPr/>
        </p:nvSpPr>
        <p:spPr>
          <a:xfrm>
            <a:off x="0" y="1620000"/>
            <a:ext cx="12192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もめごとを</a:t>
            </a:r>
            <a:endParaRPr kumimoji="1" lang="en-US" altLang="ja-JP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解決できる力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2CF39085-F62D-EBEA-DB80-37C1B17F87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4625" y="3317369"/>
            <a:ext cx="3832697" cy="3841262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9D6EF57-E842-06C7-BFE0-950DAB0066FD}"/>
              </a:ext>
            </a:extLst>
          </p:cNvPr>
          <p:cNvSpPr txBox="1"/>
          <p:nvPr/>
        </p:nvSpPr>
        <p:spPr>
          <a:xfrm>
            <a:off x="3077736" y="3024981"/>
            <a:ext cx="3568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かいけつ</a:t>
            </a:r>
          </a:p>
        </p:txBody>
      </p:sp>
    </p:spTree>
    <p:extLst>
      <p:ext uri="{BB962C8B-B14F-4D97-AF65-F5344CB8AC3E}">
        <p14:creationId xmlns:p14="http://schemas.microsoft.com/office/powerpoint/2010/main" val="11468910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4C5E5-DF15-406B-ACEF-B1A8C25DF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A1E50F9-CD8F-386C-8796-8740B8054E3E}"/>
              </a:ext>
            </a:extLst>
          </p:cNvPr>
          <p:cNvSpPr txBox="1"/>
          <p:nvPr/>
        </p:nvSpPr>
        <p:spPr>
          <a:xfrm flipH="1">
            <a:off x="0" y="36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7</a:t>
            </a:r>
            <a:endParaRPr kumimoji="1" lang="ja-JP" altLang="en-US" sz="8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AE168CA-62F5-C1C2-66BA-F7FABCB217C2}"/>
              </a:ext>
            </a:extLst>
          </p:cNvPr>
          <p:cNvSpPr txBox="1"/>
          <p:nvPr/>
        </p:nvSpPr>
        <p:spPr>
          <a:xfrm>
            <a:off x="0" y="162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相手の気持ちを考える力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29C50365-32F8-AF98-E926-A215F053AD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857" y="2863714"/>
            <a:ext cx="3994286" cy="399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6927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D54CB2-500F-B432-D0CA-8254203E0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BBFB462-D139-9C14-D907-D05A1ABD6947}"/>
              </a:ext>
            </a:extLst>
          </p:cNvPr>
          <p:cNvSpPr txBox="1"/>
          <p:nvPr/>
        </p:nvSpPr>
        <p:spPr>
          <a:xfrm flipH="1">
            <a:off x="0" y="36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8</a:t>
            </a:r>
            <a:endParaRPr kumimoji="1" lang="ja-JP" altLang="en-US" sz="8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DFB3AFD-9087-24B1-0DC3-3C38D7BC994D}"/>
              </a:ext>
            </a:extLst>
          </p:cNvPr>
          <p:cNvSpPr txBox="1"/>
          <p:nvPr/>
        </p:nvSpPr>
        <p:spPr>
          <a:xfrm>
            <a:off x="0" y="1620000"/>
            <a:ext cx="1219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イヤなことは</a:t>
            </a:r>
            <a:endParaRPr kumimoji="1" lang="en-US" altLang="ja-JP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「イヤ」と言える力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487709C0-9A98-49AD-94B6-FAD47D9184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8896" y="4010507"/>
            <a:ext cx="3088873" cy="3095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1131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673C6-7113-7968-BFFB-8967E590A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FED57D7-3798-0662-944F-09CB1635F032}"/>
              </a:ext>
            </a:extLst>
          </p:cNvPr>
          <p:cNvSpPr txBox="1"/>
          <p:nvPr/>
        </p:nvSpPr>
        <p:spPr>
          <a:xfrm flipH="1">
            <a:off x="0" y="36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9</a:t>
            </a:r>
            <a:endParaRPr kumimoji="1" lang="ja-JP" altLang="en-US" sz="8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E6A47B3-9C32-F16F-758C-CF0208953F33}"/>
              </a:ext>
            </a:extLst>
          </p:cNvPr>
          <p:cNvSpPr txBox="1"/>
          <p:nvPr/>
        </p:nvSpPr>
        <p:spPr>
          <a:xfrm>
            <a:off x="0" y="162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将来の夢をもち続ける力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A39E7B3-F679-7D26-EDEF-BEDAF682771C}"/>
              </a:ext>
            </a:extLst>
          </p:cNvPr>
          <p:cNvSpPr txBox="1"/>
          <p:nvPr/>
        </p:nvSpPr>
        <p:spPr>
          <a:xfrm>
            <a:off x="557561" y="1190996"/>
            <a:ext cx="8452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しょうらい　　　</a:t>
            </a:r>
            <a:r>
              <a:rPr kumimoji="1" lang="en-US" altLang="ja-JP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 </a:t>
            </a:r>
            <a:r>
              <a:rPr kumimoji="1" lang="ja-JP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ゆめ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351D011C-5A7B-7B65-A53C-E70F20BCD5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6198" y="2545212"/>
            <a:ext cx="4019604" cy="4028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0198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B13A1-3C6B-16D3-DBF1-9DC4BFEB8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9B0A4B6-5C22-3554-03BD-79140A6C10AA}"/>
              </a:ext>
            </a:extLst>
          </p:cNvPr>
          <p:cNvSpPr txBox="1"/>
          <p:nvPr/>
        </p:nvSpPr>
        <p:spPr>
          <a:xfrm flipH="1">
            <a:off x="0" y="36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10</a:t>
            </a:r>
            <a:endParaRPr kumimoji="1" lang="ja-JP" altLang="en-US" sz="8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31E1079-F07F-2C5A-1D39-A59E5E462001}"/>
              </a:ext>
            </a:extLst>
          </p:cNvPr>
          <p:cNvSpPr txBox="1"/>
          <p:nvPr/>
        </p:nvSpPr>
        <p:spPr>
          <a:xfrm>
            <a:off x="0" y="1620000"/>
            <a:ext cx="1219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だれかを助けることが</a:t>
            </a:r>
            <a:endParaRPr kumimoji="1" lang="en-US" altLang="ja-JP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できる力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64E3720D-0B9F-57DA-B254-F9FF688967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820" y="2809744"/>
            <a:ext cx="4048256" cy="4048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52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096EEA-8B6A-B217-2E98-49ADA066E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3D4CEF5-4FCB-ADEF-F757-B73ED78DB190}"/>
              </a:ext>
            </a:extLst>
          </p:cNvPr>
          <p:cNvSpPr txBox="1"/>
          <p:nvPr/>
        </p:nvSpPr>
        <p:spPr>
          <a:xfrm flipH="1">
            <a:off x="0" y="36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11</a:t>
            </a:r>
            <a:endParaRPr kumimoji="1" lang="ja-JP" altLang="en-US" sz="8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215BE5A-26EC-9582-C5EA-DE3326025024}"/>
              </a:ext>
            </a:extLst>
          </p:cNvPr>
          <p:cNvSpPr txBox="1"/>
          <p:nvPr/>
        </p:nvSpPr>
        <p:spPr>
          <a:xfrm>
            <a:off x="0" y="1620000"/>
            <a:ext cx="1219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自分自身を</a:t>
            </a:r>
            <a:endParaRPr kumimoji="1" lang="en-US" altLang="ja-JP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好きになれる力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B4147507-2E87-A0CD-A1BD-3438012016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0689" y="2260380"/>
            <a:ext cx="4754620" cy="4759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8917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FCA15-33B7-7076-482E-C4FA14C15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759368C-6010-599F-7676-B80E202E658F}"/>
              </a:ext>
            </a:extLst>
          </p:cNvPr>
          <p:cNvSpPr txBox="1"/>
          <p:nvPr/>
        </p:nvSpPr>
        <p:spPr>
          <a:xfrm flipH="1">
            <a:off x="0" y="36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12</a:t>
            </a:r>
            <a:endParaRPr kumimoji="1" lang="ja-JP" altLang="en-US" sz="8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9502C1C-0C81-33B3-571D-BD632E69579E}"/>
              </a:ext>
            </a:extLst>
          </p:cNvPr>
          <p:cNvSpPr txBox="1"/>
          <p:nvPr/>
        </p:nvSpPr>
        <p:spPr>
          <a:xfrm>
            <a:off x="0" y="1620000"/>
            <a:ext cx="1219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ちがいを認め</a:t>
            </a:r>
            <a:endParaRPr kumimoji="1" lang="en-US" altLang="ja-JP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受け入れる力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32673692-306D-471F-BFAF-A9D121D39F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41" y="3145747"/>
            <a:ext cx="3755274" cy="3746901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114D24B-8E45-64C9-3BA3-1774EBAC018B}"/>
              </a:ext>
            </a:extLst>
          </p:cNvPr>
          <p:cNvSpPr txBox="1"/>
          <p:nvPr/>
        </p:nvSpPr>
        <p:spPr>
          <a:xfrm>
            <a:off x="7136781" y="1358390"/>
            <a:ext cx="1583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みと</a:t>
            </a:r>
          </a:p>
        </p:txBody>
      </p:sp>
    </p:spTree>
    <p:extLst>
      <p:ext uri="{BB962C8B-B14F-4D97-AF65-F5344CB8AC3E}">
        <p14:creationId xmlns:p14="http://schemas.microsoft.com/office/powerpoint/2010/main" val="31244609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8E0562-E9ED-FABB-56D9-1A0607B92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33B732F-65E0-73CF-D0B6-178F4E252940}"/>
              </a:ext>
            </a:extLst>
          </p:cNvPr>
          <p:cNvSpPr txBox="1"/>
          <p:nvPr/>
        </p:nvSpPr>
        <p:spPr>
          <a:xfrm flipH="1">
            <a:off x="0" y="36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13</a:t>
            </a:r>
            <a:endParaRPr kumimoji="1" lang="ja-JP" altLang="en-US" sz="8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987D32D-8E63-4C42-349E-7643E2840639}"/>
              </a:ext>
            </a:extLst>
          </p:cNvPr>
          <p:cNvSpPr txBox="1"/>
          <p:nvPr/>
        </p:nvSpPr>
        <p:spPr>
          <a:xfrm>
            <a:off x="0" y="162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ルールを守れる力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580AFB2-2300-C9FD-411E-83109D13F9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5539" y="2572965"/>
            <a:ext cx="4618810" cy="4631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4912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7D55B-095C-0F7F-3598-9B5478951F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6DEFAF9-97D2-CB21-18A4-C3E3492562E3}"/>
              </a:ext>
            </a:extLst>
          </p:cNvPr>
          <p:cNvSpPr txBox="1"/>
          <p:nvPr/>
        </p:nvSpPr>
        <p:spPr>
          <a:xfrm flipH="1">
            <a:off x="0" y="36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14</a:t>
            </a:r>
            <a:endParaRPr kumimoji="1" lang="ja-JP" altLang="en-US" sz="8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6D8B983-6E2A-0F08-CB09-77FDD1CB1DAF}"/>
              </a:ext>
            </a:extLst>
          </p:cNvPr>
          <p:cNvSpPr txBox="1"/>
          <p:nvPr/>
        </p:nvSpPr>
        <p:spPr>
          <a:xfrm>
            <a:off x="0" y="1620000"/>
            <a:ext cx="1219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時間を守ることが</a:t>
            </a:r>
            <a:endParaRPr kumimoji="1" lang="en-US" altLang="ja-JP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できる力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5EF0E2D-391F-0D88-246D-951F9B7FD2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634" y="2765796"/>
            <a:ext cx="4507480" cy="4507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6080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9AD0AB-FCD7-847A-F14E-CF4AAE4C9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804B892-9977-95BA-1BD5-E9DECED8D221}"/>
              </a:ext>
            </a:extLst>
          </p:cNvPr>
          <p:cNvSpPr txBox="1"/>
          <p:nvPr/>
        </p:nvSpPr>
        <p:spPr>
          <a:xfrm flipH="1">
            <a:off x="0" y="36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15</a:t>
            </a:r>
            <a:endParaRPr kumimoji="1" lang="ja-JP" altLang="en-US" sz="8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59B4CBB-D95A-7AC9-2D2F-7AD39B544FE9}"/>
              </a:ext>
            </a:extLst>
          </p:cNvPr>
          <p:cNvSpPr txBox="1"/>
          <p:nvPr/>
        </p:nvSpPr>
        <p:spPr>
          <a:xfrm>
            <a:off x="0" y="162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人に迷惑をかけない力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85BDC2C3-5858-EAEA-B885-9B25F70104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595" y="2595269"/>
            <a:ext cx="4618810" cy="4631395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199C1E3-9784-0E6E-EB03-F8DA20F7108D}"/>
              </a:ext>
            </a:extLst>
          </p:cNvPr>
          <p:cNvSpPr txBox="1"/>
          <p:nvPr/>
        </p:nvSpPr>
        <p:spPr>
          <a:xfrm>
            <a:off x="3160687" y="1239108"/>
            <a:ext cx="198491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めいわく</a:t>
            </a:r>
          </a:p>
        </p:txBody>
      </p:sp>
    </p:spTree>
    <p:extLst>
      <p:ext uri="{BB962C8B-B14F-4D97-AF65-F5344CB8AC3E}">
        <p14:creationId xmlns:p14="http://schemas.microsoft.com/office/powerpoint/2010/main" val="14900561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3EEE9-85B8-7EAA-2DA5-D65EA1E22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C1F9D43-5902-2E4E-F5A0-472D9BAB209B}"/>
              </a:ext>
            </a:extLst>
          </p:cNvPr>
          <p:cNvSpPr txBox="1"/>
          <p:nvPr/>
        </p:nvSpPr>
        <p:spPr>
          <a:xfrm flipH="1">
            <a:off x="0" y="36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16</a:t>
            </a:r>
            <a:endParaRPr kumimoji="1" lang="ja-JP" altLang="en-US" sz="8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E124246-AA73-1486-3E86-6F6794465464}"/>
              </a:ext>
            </a:extLst>
          </p:cNvPr>
          <p:cNvSpPr txBox="1"/>
          <p:nvPr/>
        </p:nvSpPr>
        <p:spPr>
          <a:xfrm>
            <a:off x="0" y="162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笑顔でいられる力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8A79360-1B25-15C1-4B14-92BF6E725C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294" y="2480553"/>
            <a:ext cx="4673600" cy="46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8627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D984E-816A-6F74-6A6E-B51BEA11A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7CD89F1-0B48-40E8-AFE4-B4A10727B555}"/>
              </a:ext>
            </a:extLst>
          </p:cNvPr>
          <p:cNvSpPr txBox="1"/>
          <p:nvPr/>
        </p:nvSpPr>
        <p:spPr>
          <a:xfrm flipH="1">
            <a:off x="0" y="36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17</a:t>
            </a:r>
            <a:endParaRPr kumimoji="1" lang="ja-JP" altLang="en-US" sz="8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9A4D99B-6226-F20E-7322-7ECBA29B803D}"/>
              </a:ext>
            </a:extLst>
          </p:cNvPr>
          <p:cNvSpPr txBox="1"/>
          <p:nvPr/>
        </p:nvSpPr>
        <p:spPr>
          <a:xfrm>
            <a:off x="0" y="1620000"/>
            <a:ext cx="1219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こまった時に</a:t>
            </a:r>
            <a:endParaRPr kumimoji="1" lang="en-US" altLang="ja-JP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「助けて</a:t>
            </a:r>
            <a:r>
              <a:rPr kumimoji="1" lang="en-US" altLang="ja-JP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!</a:t>
            </a: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」と言える力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AAE22F0E-1939-FDD4-AE60-05E5A26BD0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3949" y="3475949"/>
            <a:ext cx="3524101" cy="3524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8962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A98662-8C9A-6F64-5CD3-39AB5F4842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671C82F-33A7-4B59-D238-B481D53701E7}"/>
              </a:ext>
            </a:extLst>
          </p:cNvPr>
          <p:cNvSpPr txBox="1"/>
          <p:nvPr/>
        </p:nvSpPr>
        <p:spPr>
          <a:xfrm flipH="1">
            <a:off x="0" y="36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18</a:t>
            </a:r>
            <a:endParaRPr kumimoji="1" lang="ja-JP" altLang="en-US" sz="8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8B7442D-F0B8-300D-0A5E-CA5E3713D8B3}"/>
              </a:ext>
            </a:extLst>
          </p:cNvPr>
          <p:cNvSpPr txBox="1"/>
          <p:nvPr/>
        </p:nvSpPr>
        <p:spPr>
          <a:xfrm>
            <a:off x="0" y="162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感動できる力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3D0C456E-8C46-E30B-2FDE-4D599E5938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0393" y="2274192"/>
            <a:ext cx="5496527" cy="5502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4034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A522A-A0F0-BD20-DAC1-891A858DF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EA8021C-4DC9-5FCB-4E34-7A22E915A418}"/>
              </a:ext>
            </a:extLst>
          </p:cNvPr>
          <p:cNvSpPr txBox="1"/>
          <p:nvPr/>
        </p:nvSpPr>
        <p:spPr>
          <a:xfrm flipH="1">
            <a:off x="0" y="36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19</a:t>
            </a:r>
            <a:endParaRPr kumimoji="1" lang="ja-JP" altLang="en-US" sz="8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705EAEF-0BB8-C3FB-F4C4-FC28FFDC6C18}"/>
              </a:ext>
            </a:extLst>
          </p:cNvPr>
          <p:cNvSpPr txBox="1"/>
          <p:nvPr/>
        </p:nvSpPr>
        <p:spPr>
          <a:xfrm>
            <a:off x="0" y="162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物を大切にできる力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28F0990B-E6DC-90C2-EF64-64986F6F98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2092" y="2905022"/>
            <a:ext cx="4171516" cy="4176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3981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4CB8F-6D79-8BAB-2B23-75C9EC8858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3A31E79-D610-8C86-A78D-2C5AE0C35AE8}"/>
              </a:ext>
            </a:extLst>
          </p:cNvPr>
          <p:cNvSpPr txBox="1"/>
          <p:nvPr/>
        </p:nvSpPr>
        <p:spPr>
          <a:xfrm flipH="1">
            <a:off x="0" y="36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20</a:t>
            </a:r>
            <a:endParaRPr kumimoji="1" lang="ja-JP" altLang="en-US" sz="8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87CC601-B3F4-D6C7-6CEA-9CCD7269287A}"/>
              </a:ext>
            </a:extLst>
          </p:cNvPr>
          <p:cNvSpPr txBox="1"/>
          <p:nvPr/>
        </p:nvSpPr>
        <p:spPr>
          <a:xfrm>
            <a:off x="0" y="1620000"/>
            <a:ext cx="1219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世界に出て行ける</a:t>
            </a:r>
            <a:endParaRPr kumimoji="1" lang="en-US" altLang="ja-JP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勇気を持つ力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6029B1A-F89B-FF24-FDB0-8886FB9C8E2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12994"/>
            <a:ext cx="3245005" cy="3245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9257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C01AF-9DF6-9848-31D6-1B9D5921CD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2154E4D-7A94-6418-E968-1DEC9C391600}"/>
              </a:ext>
            </a:extLst>
          </p:cNvPr>
          <p:cNvSpPr txBox="1"/>
          <p:nvPr/>
        </p:nvSpPr>
        <p:spPr>
          <a:xfrm flipH="1">
            <a:off x="0" y="36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21</a:t>
            </a:r>
            <a:endParaRPr kumimoji="1" lang="ja-JP" altLang="en-US" sz="8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5E09725-4DF5-542B-5617-D31FD451DB51}"/>
              </a:ext>
            </a:extLst>
          </p:cNvPr>
          <p:cNvSpPr txBox="1"/>
          <p:nvPr/>
        </p:nvSpPr>
        <p:spPr>
          <a:xfrm>
            <a:off x="0" y="1620000"/>
            <a:ext cx="1219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いろいろな物を</a:t>
            </a:r>
            <a:endParaRPr kumimoji="1" lang="en-US" altLang="ja-JP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かたづける力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C76B7E8A-944D-6C5A-CC42-FCBD59422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7989" y="3708000"/>
            <a:ext cx="3336022" cy="3339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6133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71086-7786-D7AF-19A6-7032D300C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F728EDF-91A8-43B2-3A9C-82E5818D4C14}"/>
              </a:ext>
            </a:extLst>
          </p:cNvPr>
          <p:cNvSpPr txBox="1"/>
          <p:nvPr/>
        </p:nvSpPr>
        <p:spPr>
          <a:xfrm flipH="1">
            <a:off x="0" y="36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22</a:t>
            </a:r>
            <a:endParaRPr kumimoji="1" lang="ja-JP" altLang="en-US" sz="8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44DEFCA-4272-1E16-17C1-B1C9459A2ECF}"/>
              </a:ext>
            </a:extLst>
          </p:cNvPr>
          <p:cNvSpPr txBox="1"/>
          <p:nvPr/>
        </p:nvSpPr>
        <p:spPr>
          <a:xfrm>
            <a:off x="0" y="162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先を考えて行動できる力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0FF902BC-B050-C2A4-51B7-42C3C0B9A7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97" y="2689657"/>
            <a:ext cx="4768617" cy="4763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7184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EE3869-583B-78F8-0FB9-906C10869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FB7AD69-3913-DC54-6C71-0AAAA4D8D803}"/>
              </a:ext>
            </a:extLst>
          </p:cNvPr>
          <p:cNvSpPr txBox="1"/>
          <p:nvPr/>
        </p:nvSpPr>
        <p:spPr>
          <a:xfrm flipH="1">
            <a:off x="0" y="36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23</a:t>
            </a:r>
            <a:endParaRPr kumimoji="1" lang="ja-JP" altLang="en-US" sz="8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D7D9418-36ED-9F68-E52E-8FA2179A1780}"/>
              </a:ext>
            </a:extLst>
          </p:cNvPr>
          <p:cNvSpPr txBox="1"/>
          <p:nvPr/>
        </p:nvSpPr>
        <p:spPr>
          <a:xfrm>
            <a:off x="0" y="1620000"/>
            <a:ext cx="1219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さい後まで</a:t>
            </a:r>
            <a:endParaRPr kumimoji="1" lang="en-US" altLang="ja-JP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あきらめずに続ける力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C818B40A-1932-03A6-D388-81859E2C00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949" y="3363882"/>
            <a:ext cx="4130101" cy="414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24420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74F2D3-EC06-93E2-E953-3E897A5DE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EB88B83-FCD2-3175-97F9-65DF08DB5576}"/>
              </a:ext>
            </a:extLst>
          </p:cNvPr>
          <p:cNvSpPr txBox="1"/>
          <p:nvPr/>
        </p:nvSpPr>
        <p:spPr>
          <a:xfrm flipH="1">
            <a:off x="0" y="36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24</a:t>
            </a:r>
            <a:endParaRPr kumimoji="1" lang="ja-JP" altLang="en-US" sz="8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169A6F8-0CAA-61B4-FEB0-384CC0FF7F70}"/>
              </a:ext>
            </a:extLst>
          </p:cNvPr>
          <p:cNvSpPr txBox="1"/>
          <p:nvPr/>
        </p:nvSpPr>
        <p:spPr>
          <a:xfrm>
            <a:off x="0" y="162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きちんと話を聞く力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73D636E-ED6A-28E0-D418-4486E6D5CC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6302" y="2324990"/>
            <a:ext cx="4696958" cy="4691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71632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B13363-95EE-364B-21E3-214E5E76A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5A604CC-C793-B7EE-1882-0C7BDD08206D}"/>
              </a:ext>
            </a:extLst>
          </p:cNvPr>
          <p:cNvSpPr txBox="1"/>
          <p:nvPr/>
        </p:nvSpPr>
        <p:spPr>
          <a:xfrm flipH="1">
            <a:off x="0" y="36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25</a:t>
            </a:r>
            <a:endParaRPr kumimoji="1" lang="ja-JP" altLang="en-US" sz="8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D357976-B71C-765D-F406-B2EA864782BC}"/>
              </a:ext>
            </a:extLst>
          </p:cNvPr>
          <p:cNvSpPr txBox="1"/>
          <p:nvPr/>
        </p:nvSpPr>
        <p:spPr>
          <a:xfrm>
            <a:off x="0" y="1620000"/>
            <a:ext cx="1219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だれとでも</a:t>
            </a:r>
            <a:endParaRPr kumimoji="1" lang="en-US" altLang="ja-JP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なかよくできる力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5F2C02D3-468D-D19C-6C8B-39F772EE70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0965" y="3879052"/>
            <a:ext cx="3350069" cy="334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4734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420A0-7245-101A-FFAB-BC1AC6F6F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E5E67FC-898E-5182-3DA7-6DEC81C013BD}"/>
              </a:ext>
            </a:extLst>
          </p:cNvPr>
          <p:cNvSpPr txBox="1"/>
          <p:nvPr/>
        </p:nvSpPr>
        <p:spPr>
          <a:xfrm flipH="1">
            <a:off x="0" y="36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26</a:t>
            </a:r>
            <a:endParaRPr kumimoji="1" lang="ja-JP" altLang="en-US" sz="8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431A1BA-D02F-2AA5-4BFD-5D638C327235}"/>
              </a:ext>
            </a:extLst>
          </p:cNvPr>
          <p:cNvSpPr txBox="1"/>
          <p:nvPr/>
        </p:nvSpPr>
        <p:spPr>
          <a:xfrm>
            <a:off x="0" y="162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楽しく運動できる力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1D227FF1-EA3C-D2FE-9821-A9219D1242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9200" y="2281719"/>
            <a:ext cx="4673600" cy="468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12671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D495B0-41D1-EA3F-569C-67F6071A1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779F5AB-C471-4E14-F25A-4A0E87A2DDE4}"/>
              </a:ext>
            </a:extLst>
          </p:cNvPr>
          <p:cNvSpPr txBox="1"/>
          <p:nvPr/>
        </p:nvSpPr>
        <p:spPr>
          <a:xfrm flipH="1">
            <a:off x="0" y="36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27</a:t>
            </a:r>
            <a:endParaRPr kumimoji="1" lang="ja-JP" altLang="en-US" sz="8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E213B5A-11F8-8616-FED1-979B9845FC91}"/>
              </a:ext>
            </a:extLst>
          </p:cNvPr>
          <p:cNvSpPr txBox="1"/>
          <p:nvPr/>
        </p:nvSpPr>
        <p:spPr>
          <a:xfrm>
            <a:off x="0" y="162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人を楽しませる力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68FF8E41-3B8E-0CE2-75C4-A407538271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9898" y="2638091"/>
            <a:ext cx="4332204" cy="4332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0967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394B0D-2A43-C6E1-D7E3-5629A4122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F167925-E2F9-E2C4-C0DE-2733BAAD4265}"/>
              </a:ext>
            </a:extLst>
          </p:cNvPr>
          <p:cNvSpPr txBox="1"/>
          <p:nvPr/>
        </p:nvSpPr>
        <p:spPr>
          <a:xfrm flipH="1">
            <a:off x="0" y="36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28</a:t>
            </a:r>
            <a:endParaRPr kumimoji="1" lang="ja-JP" altLang="en-US" sz="8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133E4FA-D98B-2013-CFDC-12AC885E6F08}"/>
              </a:ext>
            </a:extLst>
          </p:cNvPr>
          <p:cNvSpPr txBox="1"/>
          <p:nvPr/>
        </p:nvSpPr>
        <p:spPr>
          <a:xfrm>
            <a:off x="0" y="1620000"/>
            <a:ext cx="1219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何でもおいしく</a:t>
            </a:r>
            <a:endParaRPr kumimoji="1" lang="en-US" altLang="ja-JP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食べられる力</a:t>
            </a:r>
            <a:endParaRPr kumimoji="1" lang="en-US" altLang="ja-JP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DD8EF2E-CD5C-6C47-C7DA-7726064DB4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343" r="29198" b="61473"/>
          <a:stretch>
            <a:fillRect/>
          </a:stretch>
        </p:blipFill>
        <p:spPr>
          <a:xfrm>
            <a:off x="4845852" y="3950902"/>
            <a:ext cx="2500295" cy="2880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09710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4EC89-576E-8057-0933-2C12BEBA6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557F8CB-C939-9F77-05EE-4FAABDD96DCE}"/>
              </a:ext>
            </a:extLst>
          </p:cNvPr>
          <p:cNvSpPr txBox="1"/>
          <p:nvPr/>
        </p:nvSpPr>
        <p:spPr>
          <a:xfrm flipH="1">
            <a:off x="0" y="36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29</a:t>
            </a:r>
            <a:endParaRPr kumimoji="1" lang="ja-JP" altLang="en-US" sz="8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737397D-F548-BCB8-AB23-9C628FC55B63}"/>
              </a:ext>
            </a:extLst>
          </p:cNvPr>
          <p:cNvSpPr txBox="1"/>
          <p:nvPr/>
        </p:nvSpPr>
        <p:spPr>
          <a:xfrm>
            <a:off x="0" y="1620000"/>
            <a:ext cx="1219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正しい言葉づかいが</a:t>
            </a:r>
            <a:endParaRPr kumimoji="1" lang="en-US" altLang="ja-JP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できる力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05C00B9-68C0-2108-2095-BCA60B9C02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4009" y="3429000"/>
            <a:ext cx="4143982" cy="4139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1570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3AC6B-896D-62A8-23C1-83891AC61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46C0CED-5F10-C188-7D77-CD8D3C063044}"/>
              </a:ext>
            </a:extLst>
          </p:cNvPr>
          <p:cNvSpPr txBox="1"/>
          <p:nvPr/>
        </p:nvSpPr>
        <p:spPr>
          <a:xfrm flipH="1">
            <a:off x="0" y="36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30</a:t>
            </a:r>
            <a:endParaRPr kumimoji="1" lang="ja-JP" altLang="en-US" sz="8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0706526-31CC-C635-2232-AE8FCC515BB0}"/>
              </a:ext>
            </a:extLst>
          </p:cNvPr>
          <p:cNvSpPr txBox="1"/>
          <p:nvPr/>
        </p:nvSpPr>
        <p:spPr>
          <a:xfrm>
            <a:off x="0" y="1620000"/>
            <a:ext cx="12192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パソコンやタブレット</a:t>
            </a:r>
            <a:endParaRPr kumimoji="1" lang="en-US" altLang="ja-JP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などでプログラミングが</a:t>
            </a:r>
            <a:endParaRPr kumimoji="1" lang="en-US" altLang="ja-JP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できる力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5CFB2A3-21A2-CC92-F0BF-BA2EF1CCCE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68138"/>
            <a:ext cx="2656393" cy="268986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63E541E-DB1A-CA0F-2F11-7FBEDF35CF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9878" y="3380952"/>
            <a:ext cx="3802121" cy="3797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29351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ED2E8-F3C1-B446-8B92-071FEADE5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EF8C0D2-83D8-2863-FC6B-6E67789D7A30}"/>
              </a:ext>
            </a:extLst>
          </p:cNvPr>
          <p:cNvSpPr txBox="1"/>
          <p:nvPr/>
        </p:nvSpPr>
        <p:spPr>
          <a:xfrm flipH="1">
            <a:off x="0" y="36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31</a:t>
            </a:r>
            <a:endParaRPr kumimoji="1" lang="ja-JP" altLang="en-US" sz="8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4C723C5-02BD-49B8-EB5E-7E327ED80680}"/>
              </a:ext>
            </a:extLst>
          </p:cNvPr>
          <p:cNvSpPr txBox="1"/>
          <p:nvPr/>
        </p:nvSpPr>
        <p:spPr>
          <a:xfrm>
            <a:off x="0" y="162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外国語が話せる力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C78A3A5F-1456-2A31-6EDA-088AE29A94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4551" y="3082706"/>
            <a:ext cx="4042897" cy="403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1479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EA298-D59B-E544-DEF0-4A6930D91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0E63EFA-866C-A314-27F5-CD0C9110B10A}"/>
              </a:ext>
            </a:extLst>
          </p:cNvPr>
          <p:cNvSpPr txBox="1"/>
          <p:nvPr/>
        </p:nvSpPr>
        <p:spPr>
          <a:xfrm flipH="1">
            <a:off x="0" y="36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32</a:t>
            </a:r>
            <a:endParaRPr kumimoji="1" lang="ja-JP" altLang="en-US" sz="8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440AEC0-CBD7-3059-D486-36A17EBCD022}"/>
              </a:ext>
            </a:extLst>
          </p:cNvPr>
          <p:cNvSpPr txBox="1"/>
          <p:nvPr/>
        </p:nvSpPr>
        <p:spPr>
          <a:xfrm>
            <a:off x="0" y="162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体を大切にできる力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739A4DB-EF76-8696-87F9-7FFD6B4E2D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7191" y="2506007"/>
            <a:ext cx="5097618" cy="5103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91852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D7A8F-2F72-73A4-A7B5-4BD1D70BBC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A4CFA51-ED3B-4354-47D2-E4FC3DD63575}"/>
              </a:ext>
            </a:extLst>
          </p:cNvPr>
          <p:cNvSpPr txBox="1"/>
          <p:nvPr/>
        </p:nvSpPr>
        <p:spPr>
          <a:xfrm flipH="1">
            <a:off x="0" y="36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33</a:t>
            </a:r>
            <a:endParaRPr kumimoji="1" lang="ja-JP" altLang="en-US" sz="8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61E86BE-B240-D7C8-CA61-EC5D7CFF3A10}"/>
              </a:ext>
            </a:extLst>
          </p:cNvPr>
          <p:cNvSpPr txBox="1"/>
          <p:nvPr/>
        </p:nvSpPr>
        <p:spPr>
          <a:xfrm>
            <a:off x="0" y="162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毎日、早起きができる力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5FDA72C4-1C7C-0FB9-11D2-B1845D447E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9842" y="2845340"/>
            <a:ext cx="4072315" cy="4076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51540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D3D64F-E1C4-F322-0E83-D2964887F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275490D-0B41-D311-A713-93B5366B0889}"/>
              </a:ext>
            </a:extLst>
          </p:cNvPr>
          <p:cNvSpPr txBox="1"/>
          <p:nvPr/>
        </p:nvSpPr>
        <p:spPr>
          <a:xfrm flipH="1">
            <a:off x="0" y="36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34</a:t>
            </a:r>
            <a:endParaRPr kumimoji="1" lang="ja-JP" altLang="en-US" sz="8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7FBE765-B02C-403A-0608-515645010A6E}"/>
              </a:ext>
            </a:extLst>
          </p:cNvPr>
          <p:cNvSpPr txBox="1"/>
          <p:nvPr/>
        </p:nvSpPr>
        <p:spPr>
          <a:xfrm>
            <a:off x="0" y="1620000"/>
            <a:ext cx="1219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機かいや道具を</a:t>
            </a:r>
            <a:endParaRPr kumimoji="1" lang="en-US" altLang="ja-JP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うまく使える力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8C3479B0-F5CA-0599-E664-D8C29783E2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1223" y="3059928"/>
            <a:ext cx="4351288" cy="435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64034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3C8A7-2320-A135-DA26-5E2B76E9D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47F73E8-FBCC-22E8-C2AD-A26CA37C4363}"/>
              </a:ext>
            </a:extLst>
          </p:cNvPr>
          <p:cNvSpPr txBox="1"/>
          <p:nvPr/>
        </p:nvSpPr>
        <p:spPr>
          <a:xfrm flipH="1">
            <a:off x="0" y="36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35</a:t>
            </a:r>
            <a:endParaRPr kumimoji="1" lang="ja-JP" altLang="en-US" sz="8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0E62A39-BE9E-2D01-F2E0-6D2099317BA9}"/>
              </a:ext>
            </a:extLst>
          </p:cNvPr>
          <p:cNvSpPr txBox="1"/>
          <p:nvPr/>
        </p:nvSpPr>
        <p:spPr>
          <a:xfrm>
            <a:off x="0" y="1620000"/>
            <a:ext cx="1219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いろんなアイディアが</a:t>
            </a:r>
            <a:endParaRPr kumimoji="1" lang="en-US" altLang="ja-JP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うかぶ力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0208E72D-AA9E-4875-CC97-EFD2853F76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5849" y="2216452"/>
            <a:ext cx="5218924" cy="5218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90532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730727-8548-DCA1-C279-512456D31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EC24EC6-1991-218F-4BC5-A2C3A0ACCE5D}"/>
              </a:ext>
            </a:extLst>
          </p:cNvPr>
          <p:cNvSpPr txBox="1"/>
          <p:nvPr/>
        </p:nvSpPr>
        <p:spPr>
          <a:xfrm flipH="1">
            <a:off x="0" y="36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36</a:t>
            </a:r>
            <a:endParaRPr kumimoji="1" lang="ja-JP" altLang="en-US" sz="8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BDD343B-BD15-30D3-A49D-DDFA646BF550}"/>
              </a:ext>
            </a:extLst>
          </p:cNvPr>
          <p:cNvSpPr txBox="1"/>
          <p:nvPr/>
        </p:nvSpPr>
        <p:spPr>
          <a:xfrm>
            <a:off x="0" y="1620000"/>
            <a:ext cx="1219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正しい文字を</a:t>
            </a:r>
            <a:endParaRPr kumimoji="1" lang="en-US" altLang="ja-JP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きれいに書ける力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27C8FA1-90D5-8A09-7C56-4BB553A5E1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5587" y="3914562"/>
            <a:ext cx="3220826" cy="322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88074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38A036-198E-BC43-1B3E-BDEEDB54A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D82709E-0036-3FBB-650E-EFAA3693C582}"/>
              </a:ext>
            </a:extLst>
          </p:cNvPr>
          <p:cNvSpPr txBox="1"/>
          <p:nvPr/>
        </p:nvSpPr>
        <p:spPr>
          <a:xfrm flipH="1">
            <a:off x="0" y="36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37</a:t>
            </a:r>
            <a:endParaRPr kumimoji="1" lang="ja-JP" altLang="en-US" sz="8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79F12B6-AFF9-CE3F-D45E-105819211002}"/>
              </a:ext>
            </a:extLst>
          </p:cNvPr>
          <p:cNvSpPr txBox="1"/>
          <p:nvPr/>
        </p:nvSpPr>
        <p:spPr>
          <a:xfrm>
            <a:off x="0" y="162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動物の気持ちがわかる力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62A4B7F-CDA8-E00F-67F7-96CA3442B9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185" y="1871273"/>
            <a:ext cx="5655629" cy="5668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40048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A495F-8672-F5D1-557F-46CB56989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18C462F-28E3-8724-34CB-38D6C6576F10}"/>
              </a:ext>
            </a:extLst>
          </p:cNvPr>
          <p:cNvSpPr txBox="1"/>
          <p:nvPr/>
        </p:nvSpPr>
        <p:spPr>
          <a:xfrm flipH="1">
            <a:off x="0" y="36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38</a:t>
            </a:r>
            <a:endParaRPr kumimoji="1" lang="ja-JP" altLang="en-US" sz="8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B6FEA49-1FB2-E198-685E-B16AE237C66F}"/>
              </a:ext>
            </a:extLst>
          </p:cNvPr>
          <p:cNvSpPr txBox="1"/>
          <p:nvPr/>
        </p:nvSpPr>
        <p:spPr>
          <a:xfrm>
            <a:off x="0" y="162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さい高の記おく力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45DBDD2-DCC5-9314-7C15-AA2E9D7CD7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296" y="2943439"/>
            <a:ext cx="4191407" cy="4193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00696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FA0A7-1282-8A97-78BC-FA0194177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674FD34-382B-B26F-55E6-E71607B659D1}"/>
              </a:ext>
            </a:extLst>
          </p:cNvPr>
          <p:cNvSpPr txBox="1"/>
          <p:nvPr/>
        </p:nvSpPr>
        <p:spPr>
          <a:xfrm flipH="1">
            <a:off x="0" y="36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39</a:t>
            </a:r>
            <a:endParaRPr kumimoji="1" lang="ja-JP" altLang="en-US" sz="8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A81444E-91D7-04B5-E202-1187A1FD27F4}"/>
              </a:ext>
            </a:extLst>
          </p:cNvPr>
          <p:cNvSpPr txBox="1"/>
          <p:nvPr/>
        </p:nvSpPr>
        <p:spPr>
          <a:xfrm>
            <a:off x="0" y="162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きびしい練習にたえる力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81EB6502-78DE-927B-0F70-A1D0338161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4115" y="2845019"/>
            <a:ext cx="3892221" cy="3896565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CCADA9D-4540-EDF8-5BC6-A851D906C7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9234" y="3158189"/>
            <a:ext cx="3626910" cy="3635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07604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E22D4-23A4-94BB-F75C-A3ABE7855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64E7949-8EAA-76D9-EFF5-C91F8885BFC3}"/>
              </a:ext>
            </a:extLst>
          </p:cNvPr>
          <p:cNvSpPr txBox="1"/>
          <p:nvPr/>
        </p:nvSpPr>
        <p:spPr>
          <a:xfrm flipH="1">
            <a:off x="0" y="36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40</a:t>
            </a:r>
            <a:endParaRPr kumimoji="1" lang="ja-JP" altLang="en-US" sz="8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3CF086F-ED91-B482-8E46-DCFBD864BA8D}"/>
              </a:ext>
            </a:extLst>
          </p:cNvPr>
          <p:cNvSpPr txBox="1"/>
          <p:nvPr/>
        </p:nvSpPr>
        <p:spPr>
          <a:xfrm>
            <a:off x="0" y="1620000"/>
            <a:ext cx="1219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何事にも</a:t>
            </a:r>
            <a:endParaRPr kumimoji="1" lang="en-US" altLang="ja-JP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チャレンジする力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8BEF3A34-F59F-1C73-E485-774349D19A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2416" y="3429000"/>
            <a:ext cx="4347168" cy="4349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61322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5D1F7-08AD-5010-ABDE-933F5F713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153E4E9-DB1B-276E-6019-E687157D111A}"/>
              </a:ext>
            </a:extLst>
          </p:cNvPr>
          <p:cNvSpPr txBox="1"/>
          <p:nvPr/>
        </p:nvSpPr>
        <p:spPr>
          <a:xfrm flipH="1">
            <a:off x="0" y="36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41</a:t>
            </a:r>
            <a:endParaRPr kumimoji="1" lang="ja-JP" altLang="en-US" sz="8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2206F65-45D1-FBAD-9597-4B37243F23AE}"/>
              </a:ext>
            </a:extLst>
          </p:cNvPr>
          <p:cNvSpPr txBox="1"/>
          <p:nvPr/>
        </p:nvSpPr>
        <p:spPr>
          <a:xfrm>
            <a:off x="0" y="162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さい高のえんぎ力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8149ECC-6B90-DF06-962D-EB2B298D08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8430" y="3002860"/>
            <a:ext cx="3855140" cy="385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49754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41CF2-5C3C-60AC-C351-5DC2DE284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FF44094-CC36-1668-71D0-3FD35C07FF81}"/>
              </a:ext>
            </a:extLst>
          </p:cNvPr>
          <p:cNvSpPr txBox="1"/>
          <p:nvPr/>
        </p:nvSpPr>
        <p:spPr>
          <a:xfrm flipH="1">
            <a:off x="0" y="36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42</a:t>
            </a:r>
            <a:endParaRPr kumimoji="1" lang="ja-JP" altLang="en-US" sz="8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47D9F09-C4BD-C13B-2B7C-4D448A354A2C}"/>
              </a:ext>
            </a:extLst>
          </p:cNvPr>
          <p:cNvSpPr txBox="1"/>
          <p:nvPr/>
        </p:nvSpPr>
        <p:spPr>
          <a:xfrm>
            <a:off x="0" y="1620000"/>
            <a:ext cx="1219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おしゃれなデザインを</a:t>
            </a:r>
            <a:endParaRPr kumimoji="1" lang="en-US" altLang="ja-JP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思いつく力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F8F3633-7056-9D83-3DC6-199330AEF8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1599" y="3862456"/>
            <a:ext cx="2992200" cy="299554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A69EDF4C-E47E-499B-C2DC-0890D572B5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8203" y="3584777"/>
            <a:ext cx="3550900" cy="35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08015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6E9D2-227A-D46F-1414-FB6B86103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6F78E40-3BED-78B0-96F5-3A74563F5C96}"/>
              </a:ext>
            </a:extLst>
          </p:cNvPr>
          <p:cNvSpPr txBox="1"/>
          <p:nvPr/>
        </p:nvSpPr>
        <p:spPr>
          <a:xfrm flipH="1">
            <a:off x="0" y="36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43</a:t>
            </a:r>
            <a:endParaRPr kumimoji="1" lang="ja-JP" altLang="en-US" sz="8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0A20C06-DD72-CDB7-F1B8-53D3AE52B69B}"/>
              </a:ext>
            </a:extLst>
          </p:cNvPr>
          <p:cNvSpPr txBox="1"/>
          <p:nvPr/>
        </p:nvSpPr>
        <p:spPr>
          <a:xfrm>
            <a:off x="0" y="162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正しく分量をはかる力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0A379E3-47BA-0D42-CAF0-56DB139E1E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1630" y="2077271"/>
            <a:ext cx="4788739" cy="4780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9541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224A12-D39D-6D5B-A3C8-4D55F1486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D007A93-6177-45DE-09DD-40B4C5F30C76}"/>
              </a:ext>
            </a:extLst>
          </p:cNvPr>
          <p:cNvSpPr txBox="1"/>
          <p:nvPr/>
        </p:nvSpPr>
        <p:spPr>
          <a:xfrm flipH="1">
            <a:off x="0" y="36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44</a:t>
            </a:r>
            <a:endParaRPr kumimoji="1" lang="ja-JP" altLang="en-US" sz="8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0643F63-3452-B934-B6F7-292EA44476C4}"/>
              </a:ext>
            </a:extLst>
          </p:cNvPr>
          <p:cNvSpPr txBox="1"/>
          <p:nvPr/>
        </p:nvSpPr>
        <p:spPr>
          <a:xfrm>
            <a:off x="0" y="1620000"/>
            <a:ext cx="1219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どんなときでも、</a:t>
            </a:r>
            <a:endParaRPr kumimoji="1" lang="en-US" altLang="ja-JP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集中できる力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BB2546F-AB14-C3C4-E1DF-F2F7D6D37A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8696" y="3873359"/>
            <a:ext cx="3220826" cy="322262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2C58AFE-8A28-D05D-FE66-BB3EFEC240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2478" y="3429000"/>
            <a:ext cx="3362044" cy="3365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34450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48A817-82D5-D37F-2C6F-EAFD93A01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DF37B8F-A5FD-22E4-6F7A-EAFD3B9D9E8C}"/>
              </a:ext>
            </a:extLst>
          </p:cNvPr>
          <p:cNvSpPr txBox="1"/>
          <p:nvPr/>
        </p:nvSpPr>
        <p:spPr>
          <a:xfrm flipH="1">
            <a:off x="0" y="36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45</a:t>
            </a:r>
            <a:endParaRPr kumimoji="1" lang="ja-JP" altLang="en-US" sz="8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B651CFC-06D3-7399-1701-2D03F36ABBC9}"/>
              </a:ext>
            </a:extLst>
          </p:cNvPr>
          <p:cNvSpPr txBox="1"/>
          <p:nvPr/>
        </p:nvSpPr>
        <p:spPr>
          <a:xfrm>
            <a:off x="0" y="162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流行をキャッチできる力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4DBC75B9-0CE1-34DF-1AAB-44728C1C1B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0668" y="2562543"/>
            <a:ext cx="4290663" cy="4295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29252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32D07-2AC8-1213-5950-B88545465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63E3288-8E5F-E702-D1A3-AE1C3130B1B1}"/>
              </a:ext>
            </a:extLst>
          </p:cNvPr>
          <p:cNvSpPr txBox="1"/>
          <p:nvPr/>
        </p:nvSpPr>
        <p:spPr>
          <a:xfrm flipH="1">
            <a:off x="0" y="3600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46</a:t>
            </a:r>
            <a:endParaRPr kumimoji="1" lang="ja-JP" altLang="en-US" sz="8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C056A69-D166-D0FF-008E-1EED3B52B4A4}"/>
              </a:ext>
            </a:extLst>
          </p:cNvPr>
          <p:cNvSpPr txBox="1"/>
          <p:nvPr/>
        </p:nvSpPr>
        <p:spPr>
          <a:xfrm>
            <a:off x="0" y="1620000"/>
            <a:ext cx="1219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は虫類の気持ちが</a:t>
            </a:r>
            <a:endParaRPr kumimoji="1" lang="en-US" altLang="ja-JP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Digi Kyokasho N-B" panose="02020700000000000000" pitchFamily="18" charset="-128"/>
                <a:ea typeface="UD Digi Kyokasho N-B" panose="02020700000000000000" pitchFamily="18" charset="-128"/>
                <a:cs typeface="+mn-cs"/>
              </a:rPr>
              <a:t>わかる力</a:t>
            </a:r>
            <a:endParaRPr kumimoji="1" lang="en-US" altLang="ja-JP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Digi Kyokasho N-B" panose="02020700000000000000" pitchFamily="18" charset="-128"/>
              <a:ea typeface="UD Digi Kyokasho N-B" panose="02020700000000000000" pitchFamily="18" charset="-128"/>
              <a:cs typeface="+mn-cs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0591B58F-AF6D-E543-6C93-0B4A75B242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9076" y="2254424"/>
            <a:ext cx="5953847" cy="5967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46382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62D44EE-C852-4460-B8B5-C4F2BC205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7A10620-D7AA-0295-BA8B-FD2177D26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6453" y="1662708"/>
            <a:ext cx="5424097" cy="2507074"/>
          </a:xfrm>
          <a:effectLst>
            <a:softEdge rad="63500"/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br>
              <a:rPr kumimoji="1" lang="en-US" altLang="ja-JP" sz="60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</a:br>
            <a:r>
              <a:rPr kumimoji="1" lang="ja-JP" altLang="en-US" sz="60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「自分」の</a:t>
            </a:r>
            <a:br>
              <a:rPr kumimoji="1" lang="en-US" altLang="ja-JP" sz="60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</a:br>
            <a:r>
              <a:rPr kumimoji="1" lang="en-US" altLang="ja-JP" sz="60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10</a:t>
            </a:r>
            <a:r>
              <a:rPr kumimoji="1" lang="ja-JP" altLang="en-US" sz="60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年の歴史を</a:t>
            </a:r>
            <a:br>
              <a:rPr kumimoji="1" lang="en-US" altLang="ja-JP" sz="60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</a:br>
            <a:r>
              <a:rPr kumimoji="1" lang="ja-JP" altLang="en-US" sz="60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ふりかえろう</a:t>
            </a:r>
            <a:endParaRPr kumimoji="1" lang="en-US" altLang="ja-JP" sz="6000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58970D8-8D1D-4B5C-894B-E871CC865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227E5B6-9132-43CA-B503-37A18562A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3C2051E-A88D-48E5-BACF-AAED17892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821A508-2985-4905-874A-527429BAA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2929CB1-0E3C-4B2D-ADC5-0154FB33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B2F90F6-17D7-7B35-8C3C-D9938123FE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3"/>
          <a:stretch>
            <a:fillRect/>
          </a:stretch>
        </p:blipFill>
        <p:spPr>
          <a:xfrm>
            <a:off x="631840" y="598720"/>
            <a:ext cx="5178249" cy="5178249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F2F0C84-BE8C-4DC2-A6D3-30349A801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84513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906F4A-3258-0ADE-73CD-98AB9CA14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36D5C2D-B136-BD6D-F6C1-169A3E7659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76554"/>
            <a:ext cx="10393069" cy="670489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8022965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FFA127B-591C-B88A-1671-5B9773A07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9B95CF9-D613-369A-6ADB-87FD1A4F27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004" y="163178"/>
            <a:ext cx="7112616" cy="632969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7508856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1052DEA-8503-B4A4-05C6-D74237583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5048B93-BCD8-0F8D-E679-59F05F49D6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0887" y="332943"/>
            <a:ext cx="9850225" cy="6192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1726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2167</TotalTime>
  <Words>944</Words>
  <Application>Microsoft Office PowerPoint</Application>
  <PresentationFormat>ワイド画面</PresentationFormat>
  <Paragraphs>218</Paragraphs>
  <Slides>72</Slides>
  <Notes>1</Notes>
  <HiddenSlides>1</HiddenSlides>
  <MMClips>0</MMClips>
  <ScaleCrop>false</ScaleCrop>
  <HeadingPairs>
    <vt:vector size="6" baseType="variant">
      <vt:variant>
        <vt:lpstr>使用されているフォント</vt:lpstr>
      </vt:variant>
      <vt:variant>
        <vt:i4>12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72</vt:i4>
      </vt:variant>
    </vt:vector>
  </HeadingPairs>
  <TitlesOfParts>
    <vt:vector size="85" baseType="lpstr">
      <vt:lpstr>UD Digi Kyokasho N-B</vt:lpstr>
      <vt:lpstr>UD Digi Kyokasho N-B</vt:lpstr>
      <vt:lpstr>UD デジタル 教科書体 NK</vt:lpstr>
      <vt:lpstr>UD デジタル 教科書体 NK-B</vt:lpstr>
      <vt:lpstr>UD デジタル 教科書体 NK-R</vt:lpstr>
      <vt:lpstr>UD デジタル 教科書体 NP-B</vt:lpstr>
      <vt:lpstr>UD Digi Kyokasho NP-R</vt:lpstr>
      <vt:lpstr>游ゴシック</vt:lpstr>
      <vt:lpstr>游ゴシック Light</vt:lpstr>
      <vt:lpstr>游明朝</vt:lpstr>
      <vt:lpstr>Arial</vt:lpstr>
      <vt:lpstr>Calibri</vt:lpstr>
      <vt:lpstr>Office テーマ</vt:lpstr>
      <vt:lpstr>PowerPoint プレゼンテーション</vt:lpstr>
      <vt:lpstr>１０歳のハローワーク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履歴書（りれきしょ）を書く</vt:lpstr>
      <vt:lpstr>履歴書（りれきしょ）を書いたら、 すぐに仕事ができる？</vt:lpstr>
      <vt:lpstr>PowerPoint プレゼンテーション</vt:lpstr>
      <vt:lpstr>PowerPoint プレゼンテーション</vt:lpstr>
      <vt:lpstr>PowerPoint プレゼンテーション</vt:lpstr>
      <vt:lpstr>面接（めんせつ）</vt:lpstr>
      <vt:lpstr>面接試験</vt:lpstr>
      <vt:lpstr>面接官の心得</vt:lpstr>
      <vt:lpstr>終わったら…</vt:lpstr>
      <vt:lpstr>未来予想図を書こう</vt:lpstr>
      <vt:lpstr>PowerPoint プレゼンテーション</vt:lpstr>
      <vt:lpstr>PowerPoint プレゼンテーション</vt:lpstr>
      <vt:lpstr>PowerPoint プレゼンテーション</vt:lpstr>
      <vt:lpstr>「ほしい力」オークション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 「自分」の 10年の歴史を ふりかえろう</vt:lpstr>
      <vt:lpstr>PowerPoint プレゼンテーション</vt:lpstr>
      <vt:lpstr>PowerPoint プレゼンテーション</vt:lpstr>
      <vt:lpstr>PowerPoint プレゼンテーション</vt:lpstr>
    </vt:vector>
  </TitlesOfParts>
  <Company>大阪市教育委員会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１ 勉強が 　楽しくできる力</dc:title>
  <dc:creator>教材作成用パソコン利用ユーザ</dc:creator>
  <cp:lastModifiedBy>tahara.satomi.3h@ms.c.kyoto-u.ac.jp</cp:lastModifiedBy>
  <cp:revision>95</cp:revision>
  <cp:lastPrinted>2026-10-02T04:38:33Z</cp:lastPrinted>
  <dcterms:created xsi:type="dcterms:W3CDTF">2020-10-20T10:13:05Z</dcterms:created>
  <dcterms:modified xsi:type="dcterms:W3CDTF">2026-10-02T04:39:52Z</dcterms:modified>
</cp:coreProperties>
</file>