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5156" r:id="rId2"/>
    <p:sldId id="5153" r:id="rId3"/>
    <p:sldId id="323" r:id="rId4"/>
    <p:sldId id="5159" r:id="rId5"/>
    <p:sldId id="271" r:id="rId6"/>
    <p:sldId id="272" r:id="rId7"/>
    <p:sldId id="5160" r:id="rId8"/>
    <p:sldId id="273" r:id="rId9"/>
    <p:sldId id="5161" r:id="rId10"/>
    <p:sldId id="274" r:id="rId11"/>
    <p:sldId id="275" r:id="rId12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E4970-A83F-4FF7-F5F3-131FFC86EA32}" v="54" dt="2025-03-14T00:49:23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3045" autoAdjust="0"/>
  </p:normalViewPr>
  <p:slideViewPr>
    <p:cSldViewPr snapToGrid="0">
      <p:cViewPr varScale="1">
        <p:scale>
          <a:sx n="55" d="100"/>
          <a:sy n="55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ゲスト ユーザー" userId="S::urn:spo:anon#1d01830e2ae9e5e48a991ee4826a3b679650f0d5a75907ec159436d50ae9097e::" providerId="AD" clId="Web-{AB5E4970-A83F-4FF7-F5F3-131FFC86EA32}"/>
    <pc:docChg chg="modSld">
      <pc:chgData name="ゲスト ユーザー" userId="S::urn:spo:anon#1d01830e2ae9e5e48a991ee4826a3b679650f0d5a75907ec159436d50ae9097e::" providerId="AD" clId="Web-{AB5E4970-A83F-4FF7-F5F3-131FFC86EA32}" dt="2025-03-14T00:49:23.671" v="51" actId="1076"/>
      <pc:docMkLst>
        <pc:docMk/>
      </pc:docMkLst>
      <pc:sldChg chg="modSp">
        <pc:chgData name="ゲスト ユーザー" userId="S::urn:spo:anon#1d01830e2ae9e5e48a991ee4826a3b679650f0d5a75907ec159436d50ae9097e::" providerId="AD" clId="Web-{AB5E4970-A83F-4FF7-F5F3-131FFC86EA32}" dt="2025-03-14T00:20:59.856" v="7" actId="14100"/>
        <pc:sldMkLst>
          <pc:docMk/>
          <pc:sldMk cId="259807666" sldId="266"/>
        </pc:sldMkLst>
        <pc:spChg chg="mod">
          <ac:chgData name="ゲスト ユーザー" userId="S::urn:spo:anon#1d01830e2ae9e5e48a991ee4826a3b679650f0d5a75907ec159436d50ae9097e::" providerId="AD" clId="Web-{AB5E4970-A83F-4FF7-F5F3-131FFC86EA32}" dt="2025-03-14T00:20:59.856" v="7" actId="14100"/>
          <ac:spMkLst>
            <pc:docMk/>
            <pc:sldMk cId="259807666" sldId="266"/>
            <ac:spMk id="11" creationId="{030C7DCE-396D-C6A5-86E3-33BF516F3387}"/>
          </ac:spMkLst>
        </pc:spChg>
      </pc:sldChg>
      <pc:sldChg chg="addSp delSp modSp">
        <pc:chgData name="ゲスト ユーザー" userId="S::urn:spo:anon#1d01830e2ae9e5e48a991ee4826a3b679650f0d5a75907ec159436d50ae9097e::" providerId="AD" clId="Web-{AB5E4970-A83F-4FF7-F5F3-131FFC86EA32}" dt="2025-03-14T00:40:36.343" v="17"/>
        <pc:sldMkLst>
          <pc:docMk/>
          <pc:sldMk cId="1292228999" sldId="326"/>
        </pc:sldMkLst>
        <pc:picChg chg="add del mod">
          <ac:chgData name="ゲスト ユーザー" userId="S::urn:spo:anon#1d01830e2ae9e5e48a991ee4826a3b679650f0d5a75907ec159436d50ae9097e::" providerId="AD" clId="Web-{AB5E4970-A83F-4FF7-F5F3-131FFC86EA32}" dt="2025-03-14T00:23:45.220" v="9"/>
          <ac:picMkLst>
            <pc:docMk/>
            <pc:sldMk cId="1292228999" sldId="326"/>
            <ac:picMk id="2" creationId="{8754386C-F338-211E-BF18-6A02232A87A2}"/>
          </ac:picMkLst>
        </pc:picChg>
        <pc:picChg chg="add del mod">
          <ac:chgData name="ゲスト ユーザー" userId="S::urn:spo:anon#1d01830e2ae9e5e48a991ee4826a3b679650f0d5a75907ec159436d50ae9097e::" providerId="AD" clId="Web-{AB5E4970-A83F-4FF7-F5F3-131FFC86EA32}" dt="2025-03-14T00:40:36.343" v="17"/>
          <ac:picMkLst>
            <pc:docMk/>
            <pc:sldMk cId="1292228999" sldId="326"/>
            <ac:picMk id="3" creationId="{3C3D38E4-95A2-0BD7-07EA-998D5B5D1D4D}"/>
          </ac:picMkLst>
        </pc:picChg>
      </pc:sldChg>
      <pc:sldChg chg="modSp">
        <pc:chgData name="ゲスト ユーザー" userId="S::urn:spo:anon#1d01830e2ae9e5e48a991ee4826a3b679650f0d5a75907ec159436d50ae9097e::" providerId="AD" clId="Web-{AB5E4970-A83F-4FF7-F5F3-131FFC86EA32}" dt="2025-03-14T00:10:27.900" v="4" actId="1076"/>
        <pc:sldMkLst>
          <pc:docMk/>
          <pc:sldMk cId="3547533323" sldId="379"/>
        </pc:sldMkLst>
        <pc:spChg chg="mod">
          <ac:chgData name="ゲスト ユーザー" userId="S::urn:spo:anon#1d01830e2ae9e5e48a991ee4826a3b679650f0d5a75907ec159436d50ae9097e::" providerId="AD" clId="Web-{AB5E4970-A83F-4FF7-F5F3-131FFC86EA32}" dt="2025-03-14T00:10:27.900" v="4" actId="1076"/>
          <ac:spMkLst>
            <pc:docMk/>
            <pc:sldMk cId="3547533323" sldId="379"/>
            <ac:spMk id="10" creationId="{65B60D58-F518-6346-27E2-462FDB980553}"/>
          </ac:spMkLst>
        </pc:spChg>
      </pc:sldChg>
      <pc:sldChg chg="modSp">
        <pc:chgData name="ゲスト ユーザー" userId="S::urn:spo:anon#1d01830e2ae9e5e48a991ee4826a3b679650f0d5a75907ec159436d50ae9097e::" providerId="AD" clId="Web-{AB5E4970-A83F-4FF7-F5F3-131FFC86EA32}" dt="2025-03-14T00:08:50.662" v="3"/>
        <pc:sldMkLst>
          <pc:docMk/>
          <pc:sldMk cId="4071057027" sldId="391"/>
        </pc:sldMkLst>
        <pc:picChg chg="mod modCrop">
          <ac:chgData name="ゲスト ユーザー" userId="S::urn:spo:anon#1d01830e2ae9e5e48a991ee4826a3b679650f0d5a75907ec159436d50ae9097e::" providerId="AD" clId="Web-{AB5E4970-A83F-4FF7-F5F3-131FFC86EA32}" dt="2025-03-14T00:08:50.662" v="3"/>
          <ac:picMkLst>
            <pc:docMk/>
            <pc:sldMk cId="4071057027" sldId="391"/>
            <ac:picMk id="4" creationId="{4DD21B84-1928-314B-6E24-9320EA9C64D2}"/>
          </ac:picMkLst>
        </pc:picChg>
      </pc:sldChg>
      <pc:sldChg chg="addSp delSp modSp">
        <pc:chgData name="ゲスト ユーザー" userId="S::urn:spo:anon#1d01830e2ae9e5e48a991ee4826a3b679650f0d5a75907ec159436d50ae9097e::" providerId="AD" clId="Web-{AB5E4970-A83F-4FF7-F5F3-131FFC86EA32}" dt="2025-03-14T00:49:23.671" v="51" actId="1076"/>
        <pc:sldMkLst>
          <pc:docMk/>
          <pc:sldMk cId="957478391" sldId="393"/>
        </pc:sldMkLst>
        <pc:spChg chg="del">
          <ac:chgData name="ゲスト ユーザー" userId="S::urn:spo:anon#1d01830e2ae9e5e48a991ee4826a3b679650f0d5a75907ec159436d50ae9097e::" providerId="AD" clId="Web-{AB5E4970-A83F-4FF7-F5F3-131FFC86EA32}" dt="2025-03-14T00:46:50.713" v="19"/>
          <ac:spMkLst>
            <pc:docMk/>
            <pc:sldMk cId="957478391" sldId="393"/>
            <ac:spMk id="3" creationId="{00000000-0000-0000-0000-000000000000}"/>
          </ac:spMkLst>
        </pc:spChg>
        <pc:spChg chg="mod">
          <ac:chgData name="ゲスト ユーザー" userId="S::urn:spo:anon#1d01830e2ae9e5e48a991ee4826a3b679650f0d5a75907ec159436d50ae9097e::" providerId="AD" clId="Web-{AB5E4970-A83F-4FF7-F5F3-131FFC86EA32}" dt="2025-03-14T00:49:16.061" v="50" actId="1076"/>
          <ac:spMkLst>
            <pc:docMk/>
            <pc:sldMk cId="957478391" sldId="393"/>
            <ac:spMk id="5" creationId="{00000000-0000-0000-0000-000000000000}"/>
          </ac:spMkLst>
        </pc:spChg>
        <pc:spChg chg="mod">
          <ac:chgData name="ゲスト ユーザー" userId="S::urn:spo:anon#1d01830e2ae9e5e48a991ee4826a3b679650f0d5a75907ec159436d50ae9097e::" providerId="AD" clId="Web-{AB5E4970-A83F-4FF7-F5F3-131FFC86EA32}" dt="2025-03-14T00:49:11.499" v="49" actId="1076"/>
          <ac:spMkLst>
            <pc:docMk/>
            <pc:sldMk cId="957478391" sldId="393"/>
            <ac:spMk id="7" creationId="{00000000-0000-0000-0000-000000000000}"/>
          </ac:spMkLst>
        </pc:spChg>
        <pc:spChg chg="del">
          <ac:chgData name="ゲスト ユーザー" userId="S::urn:spo:anon#1d01830e2ae9e5e48a991ee4826a3b679650f0d5a75907ec159436d50ae9097e::" providerId="AD" clId="Web-{AB5E4970-A83F-4FF7-F5F3-131FFC86EA32}" dt="2025-03-14T00:46:53.245" v="21"/>
          <ac:spMkLst>
            <pc:docMk/>
            <pc:sldMk cId="957478391" sldId="393"/>
            <ac:spMk id="9" creationId="{00000000-0000-0000-0000-000000000000}"/>
          </ac:spMkLst>
        </pc:spChg>
        <pc:spChg chg="del">
          <ac:chgData name="ゲスト ユーザー" userId="S::urn:spo:anon#1d01830e2ae9e5e48a991ee4826a3b679650f0d5a75907ec159436d50ae9097e::" providerId="AD" clId="Web-{AB5E4970-A83F-4FF7-F5F3-131FFC86EA32}" dt="2025-03-14T00:46:50.713" v="18"/>
          <ac:spMkLst>
            <pc:docMk/>
            <pc:sldMk cId="957478391" sldId="393"/>
            <ac:spMk id="11" creationId="{67AE3E85-19CC-CED1-25FB-F367D5C4DF5B}"/>
          </ac:spMkLst>
        </pc:spChg>
        <pc:spChg chg="add mod">
          <ac:chgData name="ゲスト ユーザー" userId="S::urn:spo:anon#1d01830e2ae9e5e48a991ee4826a3b679650f0d5a75907ec159436d50ae9097e::" providerId="AD" clId="Web-{AB5E4970-A83F-4FF7-F5F3-131FFC86EA32}" dt="2025-03-14T00:49:23.671" v="51" actId="1076"/>
          <ac:spMkLst>
            <pc:docMk/>
            <pc:sldMk cId="957478391" sldId="393"/>
            <ac:spMk id="12" creationId="{40701698-A644-02EB-FC0F-E758EB453232}"/>
          </ac:spMkLst>
        </pc:spChg>
        <pc:picChg chg="mod">
          <ac:chgData name="ゲスト ユーザー" userId="S::urn:spo:anon#1d01830e2ae9e5e48a991ee4826a3b679650f0d5a75907ec159436d50ae9097e::" providerId="AD" clId="Web-{AB5E4970-A83F-4FF7-F5F3-131FFC86EA32}" dt="2025-03-14T00:47:00.761" v="24" actId="1076"/>
          <ac:picMkLst>
            <pc:docMk/>
            <pc:sldMk cId="957478391" sldId="393"/>
            <ac:picMk id="2" creationId="{52B90782-B093-C671-E56E-7CCF1CD0952C}"/>
          </ac:picMkLst>
        </pc:picChg>
        <pc:picChg chg="add del mod">
          <ac:chgData name="ゲスト ユーザー" userId="S::urn:spo:anon#1d01830e2ae9e5e48a991ee4826a3b679650f0d5a75907ec159436d50ae9097e::" providerId="AD" clId="Web-{AB5E4970-A83F-4FF7-F5F3-131FFC86EA32}" dt="2025-03-14T00:49:08.483" v="48" actId="14100"/>
          <ac:picMkLst>
            <pc:docMk/>
            <pc:sldMk cId="957478391" sldId="393"/>
            <ac:picMk id="4" creationId="{D7B0F6DD-DAB2-F1AB-6BFB-BD682D686145}"/>
          </ac:picMkLst>
        </pc:picChg>
        <pc:picChg chg="add del mod">
          <ac:chgData name="ゲスト ユーザー" userId="S::urn:spo:anon#1d01830e2ae9e5e48a991ee4826a3b679650f0d5a75907ec159436d50ae9097e::" providerId="AD" clId="Web-{AB5E4970-A83F-4FF7-F5F3-131FFC86EA32}" dt="2025-03-14T00:47:54.653" v="32"/>
          <ac:picMkLst>
            <pc:docMk/>
            <pc:sldMk cId="957478391" sldId="393"/>
            <ac:picMk id="6" creationId="{BB094B6E-C382-9612-E026-FA46A303BA9D}"/>
          </ac:picMkLst>
        </pc:picChg>
        <pc:picChg chg="add del mod">
          <ac:chgData name="ゲスト ユーザー" userId="S::urn:spo:anon#1d01830e2ae9e5e48a991ee4826a3b679650f0d5a75907ec159436d50ae9097e::" providerId="AD" clId="Web-{AB5E4970-A83F-4FF7-F5F3-131FFC86EA32}" dt="2025-03-14T00:48:11.325" v="34"/>
          <ac:picMkLst>
            <pc:docMk/>
            <pc:sldMk cId="957478391" sldId="393"/>
            <ac:picMk id="8" creationId="{8CAEAA98-31C1-9701-6EB2-9C0FDE1F6851}"/>
          </ac:picMkLst>
        </pc:picChg>
        <pc:picChg chg="del">
          <ac:chgData name="ゲスト ユーザー" userId="S::urn:spo:anon#1d01830e2ae9e5e48a991ee4826a3b679650f0d5a75907ec159436d50ae9097e::" providerId="AD" clId="Web-{AB5E4970-A83F-4FF7-F5F3-131FFC86EA32}" dt="2025-03-14T00:46:53.245" v="20"/>
          <ac:picMkLst>
            <pc:docMk/>
            <pc:sldMk cId="957478391" sldId="393"/>
            <ac:picMk id="10" creationId="{514105D2-3208-222C-7BE7-455D6871632B}"/>
          </ac:picMkLst>
        </pc:picChg>
      </pc:sldChg>
      <pc:sldChg chg="addSp delSp modSp mod setBg">
        <pc:chgData name="ゲスト ユーザー" userId="S::urn:spo:anon#1d01830e2ae9e5e48a991ee4826a3b679650f0d5a75907ec159436d50ae9097e::" providerId="AD" clId="Web-{AB5E4970-A83F-4FF7-F5F3-131FFC86EA32}" dt="2025-03-14T00:40:30.031" v="15"/>
        <pc:sldMkLst>
          <pc:docMk/>
          <pc:sldMk cId="3336215595" sldId="5149"/>
        </pc:sldMkLst>
        <pc:spChg chg="mod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2" creationId="{E00638B9-5959-82E7-BE92-E86A7CF6D5CE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5" creationId="{362D44EE-C852-4460-B8B5-C4F2BC20510C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21.233" v="13"/>
          <ac:spMkLst>
            <pc:docMk/>
            <pc:sldMk cId="3336215595" sldId="5149"/>
            <ac:spMk id="8" creationId="{D4771268-CB57-404A-9271-370EB28F6090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0" creationId="{658970D8-8D1D-4B5C-894B-E871CC86543D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2" creationId="{F227E5B6-9132-43CA-B503-37A18562ADF2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4" creationId="{03C2051E-A88D-48E5-BACF-AAED17892722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6" creationId="{7821A508-2985-4905-874A-527429BAABFA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18" creationId="{D2929CB1-0E3C-4B2D-ADC5-0154FB33BA44}"/>
          </ac:spMkLst>
        </pc:spChg>
        <pc:spChg chg="add del">
          <ac:chgData name="ゲスト ユーザー" userId="S::urn:spo:anon#1d01830e2ae9e5e48a991ee4826a3b679650f0d5a75907ec159436d50ae9097e::" providerId="AD" clId="Web-{AB5E4970-A83F-4FF7-F5F3-131FFC86EA32}" dt="2025-03-14T00:40:30.031" v="15"/>
          <ac:spMkLst>
            <pc:docMk/>
            <pc:sldMk cId="3336215595" sldId="5149"/>
            <ac:spMk id="20" creationId="{5F2F0C84-BE8C-4DC2-A6D3-30349A801D5C}"/>
          </ac:spMkLst>
        </pc:spChg>
        <pc:picChg chg="mod">
          <ac:chgData name="ゲスト ユーザー" userId="S::urn:spo:anon#1d01830e2ae9e5e48a991ee4826a3b679650f0d5a75907ec159436d50ae9097e::" providerId="AD" clId="Web-{AB5E4970-A83F-4FF7-F5F3-131FFC86EA32}" dt="2025-03-14T00:40:30.031" v="15"/>
          <ac:picMkLst>
            <pc:docMk/>
            <pc:sldMk cId="3336215595" sldId="5149"/>
            <ac:picMk id="3" creationId="{E8807E3A-63F8-F5B0-2152-6D776D3852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C9D6EB6-F6AB-A143-B2C9-EA4BBAF19961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4B3037-8E52-554F-BFBD-0171A0FB6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00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25AC9-8A49-9883-F397-DAF7E6BE8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9BFE0C-BE96-9659-E7E2-A865AAB5C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FE149C-59BD-32D8-A7E6-66AD60ED6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23A7B0-7E77-2DDA-9AFA-CE24D72B5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647E2-FF3D-47E8-9D8B-08A275B0507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4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957E0-B7A4-0651-0C8E-4C300B59D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51441C-677E-8EFB-A94C-A60DC53B3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761927-231B-554A-4B48-A5CC746B0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前回、「子どもの権利」を守るために、「子どもの権利条約」ができたことを学びました。</a:t>
            </a:r>
            <a:endParaRPr kumimoji="1" lang="en-US" altLang="ja-JP" dirty="0"/>
          </a:p>
          <a:p>
            <a:r>
              <a:rPr kumimoji="1" lang="ja-JP" altLang="en-US" dirty="0"/>
              <a:t>今日は、「子どもの権利条約」でやくそくされている「子どもの権利」について、もっと深く学んでいきます。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EE714B-5DE2-63F1-0499-9B2C4BEE1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647E2-FF3D-47E8-9D8B-08A275B0507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15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B3037-8E52-554F-BFBD-0171A0FB6D8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45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B3037-8E52-554F-BFBD-0171A0FB6D8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62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647E2-FF3D-47E8-9D8B-08A275B0507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94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４つのグループ分けは、必ずしも正解があるわけではなく、複数のグループに分類される権利もありうる。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B3037-8E52-554F-BFBD-0171A0FB6D8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81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B3CA9A-3841-D740-1C38-1D7F6685F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AC10F5-CEEF-AFE3-11B4-FA395D5AA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0909DA-0413-79F2-3FDE-C2205035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751F1-453C-B1E5-85B0-0483C3AD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FC1000-1A31-DBAA-8DAB-A13F99A7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8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CBDFA2-D0C6-4729-C582-0841C6EE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41165C-5F69-AAFC-7DAD-2C7381C59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57923B-BB8D-9BFB-4B80-3601CADD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1FD837-9A50-296E-CEDA-3E9C4B1B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77D3DB-6C49-49CF-4957-672E5B5D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2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9237A-5E61-9170-1382-FE51783AB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8C8D02-F4A6-5748-2D5C-253CD413F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C0F80B-1078-CE48-A88E-B2D4F9B0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BE9F58-0BC2-EC48-448E-5F7EAE50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1BBCF4-9AE2-89E8-9D5F-A2C909A6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58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E0BB5-58D8-D037-9469-4D15ABD6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59BDD-4691-C0D7-FFD9-D1BBD5EE6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19C7B5-6581-923A-6913-622FB2C7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8F7A29-5777-01E6-0E97-A7FD7332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4ECE28-9433-9DC1-20C3-799B7F56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70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AC6C6F-3306-8C3E-88AE-E6846A42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38334D-DFAE-C26E-7388-FC6FA79A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0EF338-5ACF-D707-8C66-2F0EB1C8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B0F0D0-4FE0-DAA4-FF98-E537CA55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E5F709-8122-3F5F-E175-5ABA3844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1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2D3C5-A5AA-DDFB-5843-87A51317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1F51E9-CD0D-1514-68C1-46E103FA9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7FB1B4-12B2-F2F7-6D67-EF92B84A8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26E2D4-0848-32BF-4762-8C452E85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597373-12D2-5370-B763-4699D32D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7DC485-C48E-ABFD-9D60-057F2A9A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74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586E91-1C80-EA9C-F078-DBD81D71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F1D2A5-F1BE-1A71-28E2-661194E9B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5CEBBC-6792-31CB-5D25-653BB7ECC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88C6B45-25C6-7F15-3415-5D7F1875F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897897-57D8-7618-5013-21759133B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C72D81-E609-5C95-E54A-2310C2F2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9BF1C16-EA01-FBF6-361E-9791F1E9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0C8539-553C-8AB4-4947-464F9DC1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64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4DD9D1-65B6-6AB2-CABF-3590617B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03CD38-257B-D3B2-5FFB-97703838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839E0B-0180-57B3-6D97-187F4ECE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3276B1-B8D7-1818-F849-3E8EDB49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86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55815EA-292B-53EB-28BB-5FF6C909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90B7E7-4754-538A-6584-AC4B6C26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09A896-4E5E-7F24-6E90-9CA7F6BD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6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2CD24-E821-F187-CC79-D8E28F35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4FCFF6-E985-E020-6019-1B040CAD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84A037-C860-DC0B-517B-118CC13CF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C0C1A3-482D-F80C-609B-D6A0F14C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C1253E-397A-8FF9-F186-CC83AD08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14462F-8ECA-014E-A87F-34CFB837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9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CF848-6212-0204-CA64-477DF598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FE1C16-BB00-831D-FBD0-38238D58B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EBA958-E13F-7A25-0174-E819D157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B4B52C-5E4A-D98D-6D82-301955AA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F11A0D-6182-2717-F890-F93DF0BE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6546C4-C72A-68B4-4972-19A87508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10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2D81FA1-8B07-27F4-69E8-995B2A25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76A598-352A-34D4-7B08-161E31CD0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958E6A-8FE3-21EF-693B-DB95B75B4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0D19-7821-8E44-9999-FCE3B156CAB6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A67024-A65F-8AD0-B56F-1045A3E5E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BC0E14-EE8C-B200-1DF1-F025342CE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5051-FE67-DC42-8D58-F0FEE499E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11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D7514-2259-D34F-0308-57A38851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3">
            <a:extLst>
              <a:ext uri="{FF2B5EF4-FFF2-40B4-BE49-F238E27FC236}">
                <a16:creationId xmlns:a16="http://schemas.microsoft.com/office/drawing/2014/main" id="{D94746B5-034A-A1D7-0C82-268E2C48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9" y="490929"/>
            <a:ext cx="4158334" cy="96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図 2">
            <a:extLst>
              <a:ext uri="{FF2B5EF4-FFF2-40B4-BE49-F238E27FC236}">
                <a16:creationId xmlns:a16="http://schemas.microsoft.com/office/drawing/2014/main" id="{EC93B707-303D-CFFB-CC44-CF2ED2C2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10" y="648920"/>
            <a:ext cx="3103181" cy="7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349B543-3930-9DA0-BDF0-86276D03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B01F3-B49E-7C2E-AC2A-1625B6C1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952" y="1705948"/>
            <a:ext cx="863409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 (本文のフォント - コンプレ" charset="-128"/>
              </a:rPr>
              <a:t>京都大学大学院教育学研究科　教育実践コラボレーション・センター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 (本文のフォント - コンプレ" charset="-128"/>
              </a:rPr>
              <a:t>E.FORUM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「</a:t>
            </a: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『</a:t>
            </a: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生きる</a:t>
            </a: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』</a:t>
            </a: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教育」プロジェクト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 (本文のフォント - コンプレ" charset="-128"/>
              </a:rPr>
              <a:t>単元「子どもの権利条約って知ってる？」 </a:t>
            </a:r>
            <a:endParaRPr kumimoji="0" lang="en-US" altLang="ja-JP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 (本文のフォント - コンプレ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授業用スライド（第</a:t>
            </a:r>
            <a:r>
              <a:rPr kumimoji="0" lang="en-US" altLang="ja-JP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2</a:t>
            </a:r>
            <a:r>
              <a:rPr kumimoji="0" lang="ja-JP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時）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463E85-7BCF-A709-CD24-FEF57FB3CF89}"/>
              </a:ext>
            </a:extLst>
          </p:cNvPr>
          <p:cNvSpPr txBox="1"/>
          <p:nvPr/>
        </p:nvSpPr>
        <p:spPr>
          <a:xfrm>
            <a:off x="1045367" y="4885641"/>
            <a:ext cx="101012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None/>
            </a:pP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※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本授業用スライド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は、別所美佐子先生はじめとする大阪市立生野南小学校（現・田島南小学校）の先生方によって開発された単元「子どもの権利条約って知ってる？」の実践を踏まえつつ、普及版として作成いたしました。作成にあたって、様々なご支援をくださった皆様に、感謝申し上げます。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 (本文のフォント - コンプレ"/>
            </a:endParaRPr>
          </a:p>
          <a:p>
            <a:pPr marL="266700" indent="-266700" algn="just"/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K-R" panose="02020400000000000000" pitchFamily="18" charset="-128"/>
                <a:cs typeface="Times New Roman (本文のフォント - コンプレ"/>
              </a:rPr>
              <a:t>※本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UD Digi Kyokasho NK-R" panose="02020400000000000000" pitchFamily="18" charset="-128"/>
                <a:cs typeface="Times New Roman (本文のフォント - コンプレ"/>
              </a:rPr>
              <a:t>授業用スライド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K-R" panose="02020400000000000000" pitchFamily="18" charset="-128"/>
                <a:cs typeface="Times New Roman (本文のフォント - コンプレ"/>
              </a:rPr>
              <a:t>は、　　</a:t>
            </a:r>
            <a:r>
              <a:rPr lang="en-US" altLang="ja-JP" sz="1600" kern="100" dirty="0">
                <a:effectLst/>
                <a:latin typeface="UD Digi Kyokasho NP-R" panose="02020400000000000000" pitchFamily="18" charset="-128"/>
                <a:ea typeface="游明朝" panose="02020400000000000000" pitchFamily="18" charset="-128"/>
                <a:cs typeface="Times New Roman (本文のフォント - コンプレ"/>
              </a:rPr>
              <a:t>SMBC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京大スタジオにおける共同事業「貧困・格差・虐待の連鎖を乗り越える教育</a:t>
            </a:r>
            <a:br>
              <a:rPr lang="en-US" altLang="ja-JP" sz="1600" kern="100" dirty="0"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</a:b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アプローチの研究開発と普及」（通称</a:t>
            </a:r>
            <a:r>
              <a:rPr lang="en-US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: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UD Digi Kyokasho NP-R" panose="02020400000000000000" pitchFamily="18" charset="-128"/>
                <a:cs typeface="Times New Roman (本文のフォント - コンプレ"/>
              </a:rPr>
              <a:t>「『生きる』教育」プロジェクト）の一環として作成いたしました。</a:t>
            </a:r>
            <a:endParaRPr lang="ja-JP" altLang="ja-JP" sz="1600" kern="100" dirty="0">
              <a:latin typeface="游明朝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70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子どもの権利の４つの</a:t>
            </a:r>
            <a:r>
              <a:rPr lang="ja-JP" altLang="en-US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グループ</a:t>
            </a:r>
            <a:b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kumimoji="1" lang="ja-JP" altLang="en-US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74833" y="1690688"/>
            <a:ext cx="1104233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4000" b="1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　　</a:t>
            </a:r>
            <a:r>
              <a:rPr lang="ja-JP" altLang="en-US" sz="4800" kern="1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参　加　す　る</a:t>
            </a:r>
            <a:r>
              <a:rPr lang="ja-JP" altLang="ja-JP" sz="4000" kern="1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4000" kern="1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4000" b="1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000" b="1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）権利</a:t>
            </a:r>
            <a:endParaRPr lang="ja-JP" altLang="ja-JP" sz="4000" kern="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endParaRPr lang="en-US" altLang="ja-JP" sz="4000" kern="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40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40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子どもたちは、自由に</a:t>
            </a:r>
            <a:r>
              <a:rPr lang="ja-JP" altLang="en-US" sz="40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自分の</a:t>
            </a:r>
            <a:r>
              <a:rPr lang="ja-JP" altLang="ja-JP" sz="40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意見</a:t>
            </a:r>
            <a:r>
              <a:rPr lang="ja-JP" altLang="en-US" sz="40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（いけん）</a:t>
            </a:r>
            <a:r>
              <a:rPr lang="ja-JP" altLang="ja-JP" sz="40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を表したり、集まってグループを作ったりして、自由な活動</a:t>
            </a:r>
            <a:r>
              <a:rPr lang="ja-JP" altLang="en-US" sz="40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に参加（さんか）</a:t>
            </a:r>
            <a:r>
              <a:rPr lang="ja-JP" altLang="ja-JP" sz="40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することができます。　　</a:t>
            </a:r>
            <a:endParaRPr lang="ja-JP" altLang="ja-JP" sz="1400" kern="100" dirty="0"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6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8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40740" y="1228397"/>
            <a:ext cx="10889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では、</a:t>
            </a:r>
            <a:endParaRPr kumimoji="1"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子どもの権利条約のないようをよく読んで、</a:t>
            </a:r>
            <a:endParaRPr kumimoji="1"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「権利条約カード」</a:t>
            </a:r>
            <a:endParaRPr kumimoji="1"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４つのグループに分けてみよう！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177146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43420-3824-C91D-057C-10CE5168F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F8C5C5-102B-6371-5B0C-A62C90ADE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2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F0637C-1ED7-B38D-D0D6-6C234401C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497" y="2052618"/>
            <a:ext cx="10323912" cy="165576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en-US" altLang="ja-JP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kumimoji="1" lang="ja-JP" altLang="en-US" sz="4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時</a:t>
            </a:r>
            <a:r>
              <a:rPr kumimoji="1" lang="en-US" altLang="ja-JP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</a:t>
            </a:r>
            <a:r>
              <a:rPr kumimoji="1" lang="ja-JP" altLang="en-US" sz="4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権利条約を知ろう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8C3B3E-C564-C575-9395-C197E864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291" y="3108960"/>
            <a:ext cx="3446702" cy="3446702"/>
          </a:xfrm>
          <a:prstGeom prst="rect">
            <a:avLst/>
          </a:prstGeom>
        </p:spPr>
      </p:pic>
      <p:pic>
        <p:nvPicPr>
          <p:cNvPr id="4" name="図 2">
            <a:extLst>
              <a:ext uri="{FF2B5EF4-FFF2-40B4-BE49-F238E27FC236}">
                <a16:creationId xmlns:a16="http://schemas.microsoft.com/office/drawing/2014/main" id="{0E0C16E2-0BFD-B7D7-359A-510BD090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2" y="5643536"/>
            <a:ext cx="3103181" cy="7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6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3960" y="2331720"/>
            <a:ext cx="9799320" cy="2499360"/>
          </a:xfrm>
        </p:spPr>
        <p:txBody>
          <a:bodyPr>
            <a:noAutofit/>
          </a:bodyPr>
          <a:lstStyle/>
          <a:p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子どもの権利条約　４０条は、</a:t>
            </a:r>
            <a:br>
              <a:rPr kumimoji="1"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br>
              <a:rPr kumimoji="1"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４つのグループに分けることが</a:t>
            </a:r>
            <a:br>
              <a:rPr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できます。</a:t>
            </a:r>
            <a:br>
              <a:rPr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br>
              <a:rPr lang="en-US" altLang="ja-JP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その４つのグループとは？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64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BE7FCF-D9F1-9DDA-A65C-CB63C751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A83F7-AE52-A65C-0049-46B79B52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26390"/>
            <a:ext cx="10515600" cy="610235"/>
          </a:xfrm>
        </p:spPr>
        <p:txBody>
          <a:bodyPr>
            <a:normAutofit fontScale="90000"/>
          </a:bodyPr>
          <a:lstStyle/>
          <a:p>
            <a:b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B0E0CC-540E-9F7C-1771-3965CD73C2A3}"/>
              </a:ext>
            </a:extLst>
          </p:cNvPr>
          <p:cNvSpPr/>
          <p:nvPr/>
        </p:nvSpPr>
        <p:spPr>
          <a:xfrm>
            <a:off x="868680" y="1153118"/>
            <a:ext cx="113233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　</a:t>
            </a:r>
            <a:r>
              <a:rPr kumimoji="0" lang="ja-JP" altLang="ja-JP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                    </a:t>
            </a:r>
            <a:r>
              <a:rPr kumimoji="0" lang="ja-JP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）</a:t>
            </a: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権利</a:t>
            </a:r>
            <a:endParaRPr kumimoji="0" lang="en-US" altLang="ja-JP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子どもたちは、安全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（あんぜん）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な水や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十分な栄養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（えいよう）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をとることができて、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ふせ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げる病気などで命をうばわれない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ように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されないといけません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。病気やけがをしたら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治療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（ちりょう）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してもらえ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ます。</a:t>
            </a:r>
            <a:endParaRPr kumimoji="0" lang="ja-JP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CAAC62D-DBA4-C2CC-A619-0CD5B22CD2B9}"/>
              </a:ext>
            </a:extLst>
          </p:cNvPr>
          <p:cNvSpPr txBox="1">
            <a:spLocks/>
          </p:cNvSpPr>
          <p:nvPr/>
        </p:nvSpPr>
        <p:spPr>
          <a:xfrm>
            <a:off x="335280" y="3263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子どもの権利の４つの</a:t>
            </a:r>
            <a:r>
              <a:rPr lang="ja-JP" altLang="en-US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グループ</a:t>
            </a:r>
            <a:b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lang="ja-JP" altLang="en-US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05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" y="326390"/>
            <a:ext cx="10515600" cy="610235"/>
          </a:xfrm>
        </p:spPr>
        <p:txBody>
          <a:bodyPr>
            <a:normAutofit fontScale="90000"/>
          </a:bodyPr>
          <a:lstStyle/>
          <a:p>
            <a:b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868680" y="1153118"/>
            <a:ext cx="113233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　</a:t>
            </a:r>
            <a:r>
              <a:rPr kumimoji="0" lang="ja-JP" altLang="ja-JP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                    </a:t>
            </a:r>
            <a:r>
              <a:rPr kumimoji="0" lang="ja-JP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）</a:t>
            </a: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権利</a:t>
            </a:r>
            <a:endParaRPr kumimoji="0" lang="en-US" altLang="ja-JP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子どもたちは、安全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（あんぜん）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な水や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十分な栄養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（えいよう）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をとることができて、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ふせ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げる病気などで命をうばわれない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ように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されないといけません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。病気やけがをしたら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治療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（ちりょう）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してもらえ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ます。</a:t>
            </a:r>
            <a:endParaRPr kumimoji="0" lang="ja-JP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35280" y="3263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子どもの権利の４つの</a:t>
            </a:r>
            <a:r>
              <a:rPr lang="ja-JP" altLang="en-US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グループ</a:t>
            </a:r>
            <a:b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lang="ja-JP" altLang="en-US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4389F8-D103-5DC5-1091-37E416070AFB}"/>
              </a:ext>
            </a:extLst>
          </p:cNvPr>
          <p:cNvSpPr txBox="1"/>
          <p:nvPr/>
        </p:nvSpPr>
        <p:spPr>
          <a:xfrm>
            <a:off x="2056058" y="1651953"/>
            <a:ext cx="385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生　き　る</a:t>
            </a:r>
            <a:endParaRPr kumimoji="1" lang="ja-JP" altLang="en-US" sz="48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289560" y="25844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子どもの権利の４つの</a:t>
            </a:r>
            <a:r>
              <a:rPr lang="ja-JP" altLang="en-US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グループ</a:t>
            </a:r>
            <a:b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kumimoji="1" lang="ja-JP" altLang="en-US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208927-EA2F-4911-B01F-7C653950089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78701" y="1383574"/>
            <a:ext cx="1063459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4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　</a:t>
            </a:r>
            <a:r>
              <a:rPr lang="ja-JP" altLang="en-US" sz="4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</a:t>
            </a:r>
            <a:r>
              <a:rPr lang="ja-JP" altLang="ja-JP" sz="4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）権利</a:t>
            </a:r>
            <a:endParaRPr lang="en-US" altLang="ja-JP" sz="40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ja-JP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子どもたちは、教育をうけることができ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ます。また、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休んだり遊んだりすること、さまざまな情報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（じょうほう）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をうけとることが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でき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ます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そして、自分の考えや信じることの自由が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まも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られ、自分らしく育つことができ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ます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0346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64D0A-690C-C637-FA00-12A5C222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846786E5-4030-790A-8EEF-68FD0ED5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25844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子どもの権利の４つの</a:t>
            </a:r>
            <a:r>
              <a:rPr lang="ja-JP" altLang="en-US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グループ</a:t>
            </a:r>
            <a:br>
              <a:rPr lang="ja-JP" altLang="ja-JP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kumimoji="1" lang="ja-JP" altLang="en-US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9D86B6-43C0-C95F-7BA5-4E2259FF97F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78701" y="1383574"/>
            <a:ext cx="1063459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4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　</a:t>
            </a:r>
            <a:r>
              <a:rPr lang="ja-JP" altLang="en-US" sz="4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</a:t>
            </a:r>
            <a:r>
              <a:rPr lang="ja-JP" altLang="ja-JP" sz="40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）権利</a:t>
            </a:r>
            <a:endParaRPr lang="en-US" altLang="ja-JP" sz="40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ja-JP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子どもたちは、教育をうけることができ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ます。また、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休んだり遊んだりすること、さまざまな情報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（じょうほう）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をうけとることが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でき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ます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そして、自分の考えや信じることの自由が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まも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られ、自分らしく育つことができ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ます</a:t>
            </a:r>
            <a:r>
              <a:rPr lang="ja-JP" altLang="ja-JP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BF59AA-759E-E83C-FCC9-DB521917496A}"/>
              </a:ext>
            </a:extLst>
          </p:cNvPr>
          <p:cNvSpPr txBox="1"/>
          <p:nvPr/>
        </p:nvSpPr>
        <p:spPr>
          <a:xfrm>
            <a:off x="2244653" y="1383573"/>
            <a:ext cx="385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育　　つ</a:t>
            </a:r>
            <a:endParaRPr kumimoji="1" lang="ja-JP" altLang="en-US" sz="48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6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12457" y="2186442"/>
            <a:ext cx="11579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子どもたちは、「いろいろな種類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（しゅるい）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b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</a:b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差別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（さべつ）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」や「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暴力（ぼうりょく）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」、</a:t>
            </a:r>
            <a:b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</a:b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むり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やり働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（はたら）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かされる」ことから</a:t>
            </a:r>
            <a: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まも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られなければな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りません。</a:t>
            </a:r>
            <a:endParaRPr lang="en-US" altLang="ja-JP" sz="3600" kern="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紛争下</a:t>
            </a:r>
            <a: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ふんそうか）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の子ども、障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害（しょうがい）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をもつ子ども、少数民族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（しょうすうみんぞく）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b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</a:b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子どもなどは、特別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（とくべつ）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まもら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れます。</a:t>
            </a:r>
            <a:endParaRPr lang="ja-JP" altLang="ja-JP" sz="3600" kern="100" dirty="0"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0170" y="1690688"/>
            <a:ext cx="10498909" cy="123598"/>
          </a:xfrm>
        </p:spPr>
        <p:txBody>
          <a:bodyPr>
            <a:normAutofit fontScale="90000"/>
          </a:bodyPr>
          <a:lstStyle/>
          <a:p>
            <a:br>
              <a:rPr lang="en-US" altLang="ja-JP" dirty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dirty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dirty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）権利</a:t>
            </a:r>
            <a:r>
              <a:rPr lang="en-US" altLang="ja-JP" sz="5400" b="1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br>
              <a:rPr lang="en-US" altLang="ja-JP" sz="5400" b="1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</a:br>
            <a:br>
              <a:rPr lang="en-US" altLang="ja-JP" sz="5400" b="1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</a:br>
            <a:br>
              <a:rPr lang="en-US" altLang="ja-JP" sz="5400" b="1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</a:b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3440" y="255747"/>
            <a:ext cx="7635240" cy="86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58134" y="25574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44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子どもの権利の４つの</a:t>
            </a:r>
            <a:r>
              <a:rPr lang="ja-JP" altLang="en-US" sz="44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グループ</a:t>
            </a:r>
            <a:endParaRPr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6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25EA-1C9A-4520-C344-4F0FD2B4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B42206-4AF4-3B61-9B22-E131C23842E0}"/>
              </a:ext>
            </a:extLst>
          </p:cNvPr>
          <p:cNvSpPr/>
          <p:nvPr/>
        </p:nvSpPr>
        <p:spPr>
          <a:xfrm>
            <a:off x="612457" y="2186442"/>
            <a:ext cx="11579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子どもたちは、「いろいろな種類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（しゅるい）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b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</a:b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差別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（さべつ）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」や「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暴力（ぼうりょく）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」、</a:t>
            </a:r>
            <a:b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</a:b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むり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やり働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（はたら）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かされる」ことから</a:t>
            </a:r>
            <a: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まも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られなければな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りません。</a:t>
            </a:r>
            <a:endParaRPr lang="en-US" altLang="ja-JP" sz="3600" kern="1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紛争下</a:t>
            </a:r>
            <a: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ふんそうか）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の子ども、障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害（しょうがい）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をもつ子ども、少数民族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（しょうすうみんぞく）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の</a:t>
            </a:r>
            <a:br>
              <a:rPr lang="en-US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</a:b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子どもなどは、特別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（とくべつ）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まもら</a:t>
            </a:r>
            <a:r>
              <a:rPr lang="ja-JP" altLang="ja-JP" sz="3600" kern="1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れます。</a:t>
            </a:r>
            <a:endParaRPr lang="ja-JP" altLang="ja-JP" sz="3600" kern="100" dirty="0"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B59B96A-C859-C0BD-CD78-F10AC279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1690688"/>
            <a:ext cx="10498909" cy="123598"/>
          </a:xfrm>
        </p:spPr>
        <p:txBody>
          <a:bodyPr>
            <a:normAutofit fontScale="90000"/>
          </a:bodyPr>
          <a:lstStyle/>
          <a:p>
            <a:br>
              <a:rPr lang="en-US" altLang="ja-JP" dirty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dirty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br>
              <a:rPr lang="en-US" altLang="ja-JP" dirty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   </a:t>
            </a:r>
            <a:r>
              <a:rPr lang="ja-JP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ja-JP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）権利</a:t>
            </a:r>
            <a:r>
              <a:rPr lang="en-US" altLang="ja-JP" sz="5400" b="1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br>
              <a:rPr lang="en-US" altLang="ja-JP" sz="5400" b="1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</a:br>
            <a:br>
              <a:rPr lang="en-US" altLang="ja-JP" sz="5400" b="1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</a:br>
            <a:br>
              <a:rPr lang="en-US" altLang="ja-JP" sz="5400" b="1" kern="100" dirty="0"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</a:b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C9A42D-C139-7A41-A7A4-8575023D46F5}"/>
              </a:ext>
            </a:extLst>
          </p:cNvPr>
          <p:cNvSpPr txBox="1"/>
          <p:nvPr/>
        </p:nvSpPr>
        <p:spPr>
          <a:xfrm>
            <a:off x="2289562" y="1153769"/>
            <a:ext cx="476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 も ら れ 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EC20B5-7118-898A-5395-F818AABFAFDD}"/>
              </a:ext>
            </a:extLst>
          </p:cNvPr>
          <p:cNvSpPr txBox="1"/>
          <p:nvPr/>
        </p:nvSpPr>
        <p:spPr>
          <a:xfrm>
            <a:off x="853440" y="255747"/>
            <a:ext cx="7635240" cy="86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C5E63B1-901E-1A24-CA84-30F424A84AF5}"/>
              </a:ext>
            </a:extLst>
          </p:cNvPr>
          <p:cNvSpPr/>
          <p:nvPr/>
        </p:nvSpPr>
        <p:spPr>
          <a:xfrm>
            <a:off x="358134" y="255747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44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子どもの権利の４つの</a:t>
            </a:r>
            <a:r>
              <a:rPr lang="ja-JP" altLang="en-US" sz="44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グループ</a:t>
            </a:r>
            <a:endParaRPr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9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794</Words>
  <Application>Microsoft Office PowerPoint</Application>
  <PresentationFormat>ワイド画面</PresentationFormat>
  <Paragraphs>77</Paragraphs>
  <Slides>11</Slides>
  <Notes>6</Notes>
  <HiddenSlides>3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3" baseType="lpstr">
      <vt:lpstr>AR P丸ゴシック体E</vt:lpstr>
      <vt:lpstr>HGP創英角ﾎﾟｯﾌﾟ体</vt:lpstr>
      <vt:lpstr>HGS創英角ﾎﾟｯﾌﾟ体</vt:lpstr>
      <vt:lpstr>UD デジタル 教科書体 NK</vt:lpstr>
      <vt:lpstr>UD デジタル 教科書体 NK-B</vt:lpstr>
      <vt:lpstr>UD Digi Kyokasho NP-R</vt:lpstr>
      <vt:lpstr>游ゴシック</vt:lpstr>
      <vt:lpstr>游ゴシック Light</vt:lpstr>
      <vt:lpstr>游明朝</vt:lpstr>
      <vt:lpstr>Arial</vt:lpstr>
      <vt:lpstr>Century</vt:lpstr>
      <vt:lpstr>Office テーマ</vt:lpstr>
      <vt:lpstr>PowerPoint プレゼンテーション</vt:lpstr>
      <vt:lpstr>PowerPoint プレゼンテーション</vt:lpstr>
      <vt:lpstr>子どもの権利条約　４０条は、  ４つのグループに分けることが できます。  その４つのグループとは？</vt:lpstr>
      <vt:lpstr> </vt:lpstr>
      <vt:lpstr> </vt:lpstr>
      <vt:lpstr>子どもの権利の４つのグループ </vt:lpstr>
      <vt:lpstr>子どもの権利の４つのグループ </vt:lpstr>
      <vt:lpstr>   （    　　　　　　　　　　　　　　）権利    </vt:lpstr>
      <vt:lpstr>   （    　　　　　　　　　　　　　　）権利    </vt:lpstr>
      <vt:lpstr>子どもの権利の４つのグループ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一希 清水</dc:creator>
  <cp:lastModifiedBy>KN</cp:lastModifiedBy>
  <cp:revision>75</cp:revision>
  <cp:lastPrinted>2025-03-18T05:04:46Z</cp:lastPrinted>
  <dcterms:created xsi:type="dcterms:W3CDTF">2024-11-22T02:21:54Z</dcterms:created>
  <dcterms:modified xsi:type="dcterms:W3CDTF">2025-03-18T05:04:51Z</dcterms:modified>
</cp:coreProperties>
</file>