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157" r:id="rId2"/>
    <p:sldId id="5154" r:id="rId3"/>
    <p:sldId id="5115" r:id="rId4"/>
    <p:sldId id="5158" r:id="rId5"/>
    <p:sldId id="5159" r:id="rId6"/>
    <p:sldId id="5160" r:id="rId7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E4970-A83F-4FF7-F5F3-131FFC86EA32}" v="54" dt="2025-03-14T00:49:23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3045" autoAdjust="0"/>
  </p:normalViewPr>
  <p:slideViewPr>
    <p:cSldViewPr snapToGrid="0">
      <p:cViewPr varScale="1">
        <p:scale>
          <a:sx n="67" d="100"/>
          <a:sy n="67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userId="S::urn:spo:anon#1d01830e2ae9e5e48a991ee4826a3b679650f0d5a75907ec159436d50ae9097e::" providerId="AD" clId="Web-{AB5E4970-A83F-4FF7-F5F3-131FFC86EA32}"/>
    <pc:docChg chg="modSld">
      <pc:chgData name="ゲスト ユーザー" userId="S::urn:spo:anon#1d01830e2ae9e5e48a991ee4826a3b679650f0d5a75907ec159436d50ae9097e::" providerId="AD" clId="Web-{AB5E4970-A83F-4FF7-F5F3-131FFC86EA32}" dt="2025-03-14T00:49:23.671" v="51" actId="1076"/>
      <pc:docMkLst>
        <pc:docMk/>
      </pc:docMkLst>
      <pc:sldChg chg="modSp">
        <pc:chgData name="ゲスト ユーザー" userId="S::urn:spo:anon#1d01830e2ae9e5e48a991ee4826a3b679650f0d5a75907ec159436d50ae9097e::" providerId="AD" clId="Web-{AB5E4970-A83F-4FF7-F5F3-131FFC86EA32}" dt="2025-03-14T00:20:59.856" v="7" actId="14100"/>
        <pc:sldMkLst>
          <pc:docMk/>
          <pc:sldMk cId="259807666" sldId="266"/>
        </pc:sldMkLst>
        <pc:spChg chg="mod">
          <ac:chgData name="ゲスト ユーザー" userId="S::urn:spo:anon#1d01830e2ae9e5e48a991ee4826a3b679650f0d5a75907ec159436d50ae9097e::" providerId="AD" clId="Web-{AB5E4970-A83F-4FF7-F5F3-131FFC86EA32}" dt="2025-03-14T00:20:59.856" v="7" actId="14100"/>
          <ac:spMkLst>
            <pc:docMk/>
            <pc:sldMk cId="259807666" sldId="266"/>
            <ac:spMk id="11" creationId="{030C7DCE-396D-C6A5-86E3-33BF516F3387}"/>
          </ac:spMkLst>
        </pc:spChg>
      </pc:sldChg>
      <pc:sldChg chg="addSp delSp modSp">
        <pc:chgData name="ゲスト ユーザー" userId="S::urn:spo:anon#1d01830e2ae9e5e48a991ee4826a3b679650f0d5a75907ec159436d50ae9097e::" providerId="AD" clId="Web-{AB5E4970-A83F-4FF7-F5F3-131FFC86EA32}" dt="2025-03-14T00:40:36.343" v="17"/>
        <pc:sldMkLst>
          <pc:docMk/>
          <pc:sldMk cId="1292228999" sldId="326"/>
        </pc:sldMkLst>
        <pc:picChg chg="add del mod">
          <ac:chgData name="ゲスト ユーザー" userId="S::urn:spo:anon#1d01830e2ae9e5e48a991ee4826a3b679650f0d5a75907ec159436d50ae9097e::" providerId="AD" clId="Web-{AB5E4970-A83F-4FF7-F5F3-131FFC86EA32}" dt="2025-03-14T00:23:45.220" v="9"/>
          <ac:picMkLst>
            <pc:docMk/>
            <pc:sldMk cId="1292228999" sldId="326"/>
            <ac:picMk id="2" creationId="{8754386C-F338-211E-BF18-6A02232A87A2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0:36.343" v="17"/>
          <ac:picMkLst>
            <pc:docMk/>
            <pc:sldMk cId="1292228999" sldId="326"/>
            <ac:picMk id="3" creationId="{3C3D38E4-95A2-0BD7-07EA-998D5B5D1D4D}"/>
          </ac:picMkLst>
        </pc:picChg>
      </pc:sldChg>
      <pc:sldChg chg="modSp">
        <pc:chgData name="ゲスト ユーザー" userId="S::urn:spo:anon#1d01830e2ae9e5e48a991ee4826a3b679650f0d5a75907ec159436d50ae9097e::" providerId="AD" clId="Web-{AB5E4970-A83F-4FF7-F5F3-131FFC86EA32}" dt="2025-03-14T00:10:27.900" v="4" actId="1076"/>
        <pc:sldMkLst>
          <pc:docMk/>
          <pc:sldMk cId="3547533323" sldId="379"/>
        </pc:sldMkLst>
        <pc:spChg chg="mod">
          <ac:chgData name="ゲスト ユーザー" userId="S::urn:spo:anon#1d01830e2ae9e5e48a991ee4826a3b679650f0d5a75907ec159436d50ae9097e::" providerId="AD" clId="Web-{AB5E4970-A83F-4FF7-F5F3-131FFC86EA32}" dt="2025-03-14T00:10:27.900" v="4" actId="1076"/>
          <ac:spMkLst>
            <pc:docMk/>
            <pc:sldMk cId="3547533323" sldId="379"/>
            <ac:spMk id="10" creationId="{65B60D58-F518-6346-27E2-462FDB980553}"/>
          </ac:spMkLst>
        </pc:spChg>
      </pc:sldChg>
      <pc:sldChg chg="modSp">
        <pc:chgData name="ゲスト ユーザー" userId="S::urn:spo:anon#1d01830e2ae9e5e48a991ee4826a3b679650f0d5a75907ec159436d50ae9097e::" providerId="AD" clId="Web-{AB5E4970-A83F-4FF7-F5F3-131FFC86EA32}" dt="2025-03-14T00:08:50.662" v="3"/>
        <pc:sldMkLst>
          <pc:docMk/>
          <pc:sldMk cId="4071057027" sldId="391"/>
        </pc:sldMkLst>
        <pc:picChg chg="mod modCrop">
          <ac:chgData name="ゲスト ユーザー" userId="S::urn:spo:anon#1d01830e2ae9e5e48a991ee4826a3b679650f0d5a75907ec159436d50ae9097e::" providerId="AD" clId="Web-{AB5E4970-A83F-4FF7-F5F3-131FFC86EA32}" dt="2025-03-14T00:08:50.662" v="3"/>
          <ac:picMkLst>
            <pc:docMk/>
            <pc:sldMk cId="4071057027" sldId="391"/>
            <ac:picMk id="4" creationId="{4DD21B84-1928-314B-6E24-9320EA9C64D2}"/>
          </ac:picMkLst>
        </pc:picChg>
      </pc:sldChg>
      <pc:sldChg chg="addSp delSp modSp">
        <pc:chgData name="ゲスト ユーザー" userId="S::urn:spo:anon#1d01830e2ae9e5e48a991ee4826a3b679650f0d5a75907ec159436d50ae9097e::" providerId="AD" clId="Web-{AB5E4970-A83F-4FF7-F5F3-131FFC86EA32}" dt="2025-03-14T00:49:23.671" v="51" actId="1076"/>
        <pc:sldMkLst>
          <pc:docMk/>
          <pc:sldMk cId="957478391" sldId="393"/>
        </pc:sldMkLst>
        <pc:spChg chg="del">
          <ac:chgData name="ゲスト ユーザー" userId="S::urn:spo:anon#1d01830e2ae9e5e48a991ee4826a3b679650f0d5a75907ec159436d50ae9097e::" providerId="AD" clId="Web-{AB5E4970-A83F-4FF7-F5F3-131FFC86EA32}" dt="2025-03-14T00:46:50.713" v="19"/>
          <ac:spMkLst>
            <pc:docMk/>
            <pc:sldMk cId="957478391" sldId="393"/>
            <ac:spMk id="3" creationId="{00000000-0000-0000-0000-000000000000}"/>
          </ac:spMkLst>
        </pc:spChg>
        <pc:spChg chg="mod">
          <ac:chgData name="ゲスト ユーザー" userId="S::urn:spo:anon#1d01830e2ae9e5e48a991ee4826a3b679650f0d5a75907ec159436d50ae9097e::" providerId="AD" clId="Web-{AB5E4970-A83F-4FF7-F5F3-131FFC86EA32}" dt="2025-03-14T00:49:16.061" v="50" actId="1076"/>
          <ac:spMkLst>
            <pc:docMk/>
            <pc:sldMk cId="957478391" sldId="393"/>
            <ac:spMk id="5" creationId="{00000000-0000-0000-0000-000000000000}"/>
          </ac:spMkLst>
        </pc:spChg>
        <pc:spChg chg="mod">
          <ac:chgData name="ゲスト ユーザー" userId="S::urn:spo:anon#1d01830e2ae9e5e48a991ee4826a3b679650f0d5a75907ec159436d50ae9097e::" providerId="AD" clId="Web-{AB5E4970-A83F-4FF7-F5F3-131FFC86EA32}" dt="2025-03-14T00:49:11.499" v="49" actId="1076"/>
          <ac:spMkLst>
            <pc:docMk/>
            <pc:sldMk cId="957478391" sldId="393"/>
            <ac:spMk id="7" creationId="{00000000-0000-0000-0000-000000000000}"/>
          </ac:spMkLst>
        </pc:spChg>
        <pc:spChg chg="del">
          <ac:chgData name="ゲスト ユーザー" userId="S::urn:spo:anon#1d01830e2ae9e5e48a991ee4826a3b679650f0d5a75907ec159436d50ae9097e::" providerId="AD" clId="Web-{AB5E4970-A83F-4FF7-F5F3-131FFC86EA32}" dt="2025-03-14T00:46:53.245" v="21"/>
          <ac:spMkLst>
            <pc:docMk/>
            <pc:sldMk cId="957478391" sldId="393"/>
            <ac:spMk id="9" creationId="{00000000-0000-0000-0000-000000000000}"/>
          </ac:spMkLst>
        </pc:spChg>
        <pc:spChg chg="del">
          <ac:chgData name="ゲスト ユーザー" userId="S::urn:spo:anon#1d01830e2ae9e5e48a991ee4826a3b679650f0d5a75907ec159436d50ae9097e::" providerId="AD" clId="Web-{AB5E4970-A83F-4FF7-F5F3-131FFC86EA32}" dt="2025-03-14T00:46:50.713" v="18"/>
          <ac:spMkLst>
            <pc:docMk/>
            <pc:sldMk cId="957478391" sldId="393"/>
            <ac:spMk id="11" creationId="{67AE3E85-19CC-CED1-25FB-F367D5C4DF5B}"/>
          </ac:spMkLst>
        </pc:spChg>
        <pc:spChg chg="add mod">
          <ac:chgData name="ゲスト ユーザー" userId="S::urn:spo:anon#1d01830e2ae9e5e48a991ee4826a3b679650f0d5a75907ec159436d50ae9097e::" providerId="AD" clId="Web-{AB5E4970-A83F-4FF7-F5F3-131FFC86EA32}" dt="2025-03-14T00:49:23.671" v="51" actId="1076"/>
          <ac:spMkLst>
            <pc:docMk/>
            <pc:sldMk cId="957478391" sldId="393"/>
            <ac:spMk id="12" creationId="{40701698-A644-02EB-FC0F-E758EB453232}"/>
          </ac:spMkLst>
        </pc:spChg>
        <pc:picChg chg="mod">
          <ac:chgData name="ゲスト ユーザー" userId="S::urn:spo:anon#1d01830e2ae9e5e48a991ee4826a3b679650f0d5a75907ec159436d50ae9097e::" providerId="AD" clId="Web-{AB5E4970-A83F-4FF7-F5F3-131FFC86EA32}" dt="2025-03-14T00:47:00.761" v="24" actId="1076"/>
          <ac:picMkLst>
            <pc:docMk/>
            <pc:sldMk cId="957478391" sldId="393"/>
            <ac:picMk id="2" creationId="{52B90782-B093-C671-E56E-7CCF1CD0952C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9:08.483" v="48" actId="14100"/>
          <ac:picMkLst>
            <pc:docMk/>
            <pc:sldMk cId="957478391" sldId="393"/>
            <ac:picMk id="4" creationId="{D7B0F6DD-DAB2-F1AB-6BFB-BD682D686145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7:54.653" v="32"/>
          <ac:picMkLst>
            <pc:docMk/>
            <pc:sldMk cId="957478391" sldId="393"/>
            <ac:picMk id="6" creationId="{BB094B6E-C382-9612-E026-FA46A303BA9D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8:11.325" v="34"/>
          <ac:picMkLst>
            <pc:docMk/>
            <pc:sldMk cId="957478391" sldId="393"/>
            <ac:picMk id="8" creationId="{8CAEAA98-31C1-9701-6EB2-9C0FDE1F6851}"/>
          </ac:picMkLst>
        </pc:picChg>
        <pc:picChg chg="del">
          <ac:chgData name="ゲスト ユーザー" userId="S::urn:spo:anon#1d01830e2ae9e5e48a991ee4826a3b679650f0d5a75907ec159436d50ae9097e::" providerId="AD" clId="Web-{AB5E4970-A83F-4FF7-F5F3-131FFC86EA32}" dt="2025-03-14T00:46:53.245" v="20"/>
          <ac:picMkLst>
            <pc:docMk/>
            <pc:sldMk cId="957478391" sldId="393"/>
            <ac:picMk id="10" creationId="{514105D2-3208-222C-7BE7-455D6871632B}"/>
          </ac:picMkLst>
        </pc:picChg>
      </pc:sldChg>
      <pc:sldChg chg="addSp delSp modSp mod setBg">
        <pc:chgData name="ゲスト ユーザー" userId="S::urn:spo:anon#1d01830e2ae9e5e48a991ee4826a3b679650f0d5a75907ec159436d50ae9097e::" providerId="AD" clId="Web-{AB5E4970-A83F-4FF7-F5F3-131FFC86EA32}" dt="2025-03-14T00:40:30.031" v="15"/>
        <pc:sldMkLst>
          <pc:docMk/>
          <pc:sldMk cId="3336215595" sldId="5149"/>
        </pc:sldMkLst>
        <pc:spChg chg="mod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2" creationId="{E00638B9-5959-82E7-BE92-E86A7CF6D5CE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5" creationId="{362D44EE-C852-4460-B8B5-C4F2BC20510C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21.233" v="13"/>
          <ac:spMkLst>
            <pc:docMk/>
            <pc:sldMk cId="3336215595" sldId="5149"/>
            <ac:spMk id="8" creationId="{D4771268-CB57-404A-9271-370EB28F6090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0" creationId="{658970D8-8D1D-4B5C-894B-E871CC86543D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2" creationId="{F227E5B6-9132-43CA-B503-37A18562ADF2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4" creationId="{03C2051E-A88D-48E5-BACF-AAED17892722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6" creationId="{7821A508-2985-4905-874A-527429BAABFA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8" creationId="{D2929CB1-0E3C-4B2D-ADC5-0154FB33BA44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20" creationId="{5F2F0C84-BE8C-4DC2-A6D3-30349A801D5C}"/>
          </ac:spMkLst>
        </pc:spChg>
        <pc:picChg chg="mod">
          <ac:chgData name="ゲスト ユーザー" userId="S::urn:spo:anon#1d01830e2ae9e5e48a991ee4826a3b679650f0d5a75907ec159436d50ae9097e::" providerId="AD" clId="Web-{AB5E4970-A83F-4FF7-F5F3-131FFC86EA32}" dt="2025-03-14T00:40:30.031" v="15"/>
          <ac:picMkLst>
            <pc:docMk/>
            <pc:sldMk cId="3336215595" sldId="5149"/>
            <ac:picMk id="3" creationId="{E8807E3A-63F8-F5B0-2152-6D776D3852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9D6EB6-F6AB-A143-B2C9-EA4BBAF19961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4B3037-8E52-554F-BFBD-0171A0FB6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00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8FCC8-D080-CF14-E927-6615B0EA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3897FB-AD14-27F3-0D31-AE9FFF78A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8303F4-F155-469F-58A8-6E3CD9602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708223-A2CD-6E6E-9176-A3ED8198F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647E2-FF3D-47E8-9D8B-08A275B0507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76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AC40-A4B0-0D83-0E1D-E752DF23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8105A8-8102-5B74-5E64-F9F092845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B9B3DB-B9D4-CD5A-67BE-A1A3146A2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今日は、あなた自身にとって、どんな「権利」が大事なのか、考える授業です。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844CD0-4C0A-8FB3-D649-19867CD74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647E2-FF3D-47E8-9D8B-08A275B0507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05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B3037-8E52-554F-BFBD-0171A0FB6D8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82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B3037-8E52-554F-BFBD-0171A0FB6D8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98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B3CA9A-3841-D740-1C38-1D7F6685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AC10F5-CEEF-AFE3-11B4-FA395D5AA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0909DA-0413-79F2-3FDE-C220503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751F1-453C-B1E5-85B0-0483C3AD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FC1000-1A31-DBAA-8DAB-A13F99A7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BDFA2-D0C6-4729-C582-0841C6EE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41165C-5F69-AAFC-7DAD-2C7381C59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57923B-BB8D-9BFB-4B80-3601CADD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1FD837-9A50-296E-CEDA-3E9C4B1B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77D3DB-6C49-49CF-4957-672E5B5D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2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9237A-5E61-9170-1382-FE51783AB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8C8D02-F4A6-5748-2D5C-253CD413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C0F80B-1078-CE48-A88E-B2D4F9B0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BE9F58-0BC2-EC48-448E-5F7EAE50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1BBCF4-9AE2-89E8-9D5F-A2C909A6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58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E0BB5-58D8-D037-9469-4D15ABD6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59BDD-4691-C0D7-FFD9-D1BBD5EE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9C7B5-6581-923A-6913-622FB2C7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F7A29-5777-01E6-0E97-A7FD7332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4ECE28-9433-9DC1-20C3-799B7F56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70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C6C6F-3306-8C3E-88AE-E6846A42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38334D-DFAE-C26E-7388-FC6FA79A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0EF338-5ACF-D707-8C66-2F0EB1C8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B0F0D0-4FE0-DAA4-FF98-E537CA55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5F709-8122-3F5F-E175-5ABA3844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1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2D3C5-A5AA-DDFB-5843-87A51317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1F51E9-CD0D-1514-68C1-46E103FA9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7FB1B4-12B2-F2F7-6D67-EF92B84A8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26E2D4-0848-32BF-4762-8C452E85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597373-12D2-5370-B763-4699D32D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7DC485-C48E-ABFD-9D60-057F2A9A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7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586E91-1C80-EA9C-F078-DBD81D71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F1D2A5-F1BE-1A71-28E2-661194E9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5CEBBC-6792-31CB-5D25-653BB7EC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8C6B45-25C6-7F15-3415-5D7F1875F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897897-57D8-7618-5013-21759133B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C72D81-E609-5C95-E54A-2310C2F2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BF1C16-EA01-FBF6-361E-9791F1E9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0C8539-553C-8AB4-4947-464F9DC1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4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DD9D1-65B6-6AB2-CABF-3590617B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03CD38-257B-D3B2-5FFB-97703838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839E0B-0180-57B3-6D97-187F4ECE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3276B1-B8D7-1818-F849-3E8EDB49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6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55815EA-292B-53EB-28BB-5FF6C909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90B7E7-4754-538A-6584-AC4B6C26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09A896-4E5E-7F24-6E90-9CA7F6B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6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2CD24-E821-F187-CC79-D8E28F35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4FCFF6-E985-E020-6019-1B040CAD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84A037-C860-DC0B-517B-118CC13CF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C0C1A3-482D-F80C-609B-D6A0F14C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C1253E-397A-8FF9-F186-CC83AD08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14462F-8ECA-014E-A87F-34CFB837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9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CF848-6212-0204-CA64-477DF598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E1C16-BB00-831D-FBD0-38238D58B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EBA958-E13F-7A25-0174-E819D157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B4B52C-5E4A-D98D-6D82-301955AA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F11A0D-6182-2717-F890-F93DF0BE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6546C4-C72A-68B4-4972-19A87508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10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D81FA1-8B07-27F4-69E8-995B2A25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76A598-352A-34D4-7B08-161E31CD0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958E6A-8FE3-21EF-693B-DB95B75B4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67024-A65F-8AD0-B56F-1045A3E5E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BC0E14-EE8C-B200-1DF1-F025342CE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1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31C1-374F-C633-1970-0EEF98F9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3">
            <a:extLst>
              <a:ext uri="{FF2B5EF4-FFF2-40B4-BE49-F238E27FC236}">
                <a16:creationId xmlns:a16="http://schemas.microsoft.com/office/drawing/2014/main" id="{EE66B4A4-5B05-CEC8-C414-056822C8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9" y="490929"/>
            <a:ext cx="4158334" cy="9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図 2">
            <a:extLst>
              <a:ext uri="{FF2B5EF4-FFF2-40B4-BE49-F238E27FC236}">
                <a16:creationId xmlns:a16="http://schemas.microsoft.com/office/drawing/2014/main" id="{2FC97E51-931F-5321-CA21-9591595F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10" y="648920"/>
            <a:ext cx="3103181" cy="7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51A0A6F-096D-23BD-EFF1-6C51CAAE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23F21-294A-C082-20EB-E708E5E48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952" y="1705948"/>
            <a:ext cx="863409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 (本文のフォント - コンプレ" charset="-128"/>
              </a:rPr>
              <a:t>京都大学大学院教育学研究科　教育実践コラボレーション・センター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 (本文のフォント - コンプレ" charset="-128"/>
              </a:rPr>
              <a:t>E.FORUM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「</a:t>
            </a: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『</a:t>
            </a: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生きる</a:t>
            </a: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』</a:t>
            </a: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教育」プロジェクト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単元「子どもの権利条約って知ってる？」 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 (本文のフォント - コンプレ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授業用スライド（第</a:t>
            </a:r>
            <a:r>
              <a:rPr kumimoji="0" lang="en-US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3</a:t>
            </a:r>
            <a:r>
              <a:rPr kumimoji="0" lang="ja-JP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時）</a:t>
            </a: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385F44-CEFF-A94D-C427-F3A248AA6471}"/>
              </a:ext>
            </a:extLst>
          </p:cNvPr>
          <p:cNvSpPr txBox="1"/>
          <p:nvPr/>
        </p:nvSpPr>
        <p:spPr>
          <a:xfrm>
            <a:off x="1045367" y="4885641"/>
            <a:ext cx="10101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None/>
            </a:pP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※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本授業用スライド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は、別所美佐子先生はじめとする大阪市立生野南小学校（現・田島南小学校）の先生方によって開発された単元「子どもの権利条約って知ってる？」の実践を踏まえつつ、普及版として作成いたしました。作成にあたって、様々なご支援をくださった皆様に、感謝申し上げます。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 (本文のフォント - コンプレ"/>
            </a:endParaRPr>
          </a:p>
          <a:p>
            <a:pPr marL="266700" indent="-266700" algn="just"/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K-R" panose="02020400000000000000" pitchFamily="18" charset="-128"/>
                <a:cs typeface="Times New Roman (本文のフォント - コンプレ"/>
              </a:rPr>
              <a:t>※本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UD Digi Kyokasho NK-R" panose="02020400000000000000" pitchFamily="18" charset="-128"/>
                <a:cs typeface="Times New Roman (本文のフォント - コンプレ"/>
              </a:rPr>
              <a:t>授業用スライド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K-R" panose="02020400000000000000" pitchFamily="18" charset="-128"/>
                <a:cs typeface="Times New Roman (本文のフォント - コンプレ"/>
              </a:rPr>
              <a:t>は、　　</a:t>
            </a:r>
            <a:r>
              <a:rPr lang="en-US" altLang="ja-JP" sz="1600" kern="100" dirty="0">
                <a:effectLst/>
                <a:latin typeface="UD Digi Kyokasho NP-R" panose="02020400000000000000" pitchFamily="18" charset="-128"/>
                <a:ea typeface="游明朝" panose="02020400000000000000" pitchFamily="18" charset="-128"/>
                <a:cs typeface="Times New Roman (本文のフォント - コンプレ"/>
              </a:rPr>
              <a:t>SMBC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京大スタジオにおける共同事業「貧困・格差・虐待の連鎖を乗り越える教育アプローチの研究開発と普及」（通称</a:t>
            </a:r>
            <a:r>
              <a:rPr lang="en-US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: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「『生きる』教育」プロジェクト）の一環として作成いたしました。</a:t>
            </a:r>
            <a:endParaRPr lang="ja-JP" altLang="ja-JP" sz="1600" kern="100" dirty="0">
              <a:latin typeface="游明朝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14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46FA0-D88D-F8E5-C215-B3F5D9DB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167E82-8E3E-54A0-DC8C-890CB10F8D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B455C21-2CFC-5067-EA75-6420F01DE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496" y="2151094"/>
            <a:ext cx="10844417" cy="165576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kumimoji="1" lang="en-US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kumimoji="1" lang="ja-JP" altLang="en-US" sz="4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r>
              <a:rPr kumimoji="1" lang="en-US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4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自分の「子どもの権利」ランキング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80805C-00C7-9D5B-37CA-CEFF33D5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291" y="3108960"/>
            <a:ext cx="3446702" cy="3446702"/>
          </a:xfrm>
          <a:prstGeom prst="rect">
            <a:avLst/>
          </a:prstGeom>
        </p:spPr>
      </p:pic>
      <p:pic>
        <p:nvPicPr>
          <p:cNvPr id="4" name="図 2">
            <a:extLst>
              <a:ext uri="{FF2B5EF4-FFF2-40B4-BE49-F238E27FC236}">
                <a16:creationId xmlns:a16="http://schemas.microsoft.com/office/drawing/2014/main" id="{05E81084-2F4D-4814-DF0C-33960F8C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2" y="5643536"/>
            <a:ext cx="3103181" cy="7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3F4BE-A1E5-4711-9129-405B613B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81" y="8865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自分が大切に思う「子どもの権利」を</a:t>
            </a:r>
            <a:b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ランキングしよう！</a:t>
            </a:r>
            <a:b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b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8C13DF-A430-C9F2-2E6D-3F1985BA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311" y="1752524"/>
            <a:ext cx="8083378" cy="48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1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74A88-34D2-F0C2-4CFD-1314E09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42"/>
            <a:ext cx="10515600" cy="720725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まず、一人でランキングをしてみよう！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E47D2B-3C28-7CF4-AD37-87F7DBA8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04" y="1127632"/>
            <a:ext cx="7472971" cy="5273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674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7DE9-FFDC-6456-D4CC-C35C2568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59B4D-EE47-B19F-D34A-39EC2CC7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42"/>
            <a:ext cx="10515600" cy="7207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はんではなしあって、ランキングをしてみよう！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111F3A-7FF6-47B3-82B7-04BA49117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92" y="1233921"/>
            <a:ext cx="3657731" cy="5329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3DFC61C-EE24-3755-5666-B0B9075F6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5488">
            <a:off x="1467594" y="1721692"/>
            <a:ext cx="690085" cy="10563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9B9FDF-06C7-B3B1-E40F-B760074F4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7908">
            <a:off x="9200108" y="1709938"/>
            <a:ext cx="695591" cy="10672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16CE50-6DC8-11B7-BB46-9FC9E5ACF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5126">
            <a:off x="3063112" y="2355503"/>
            <a:ext cx="745882" cy="112456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2CE7057-C3ED-255F-167D-0D7C288EF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57985">
            <a:off x="10317706" y="2829138"/>
            <a:ext cx="767283" cy="11509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16A8447-26C2-E5E1-3C32-1252CC3C0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963" y="5607417"/>
            <a:ext cx="541588" cy="8571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BD8036E-02BC-58C7-BAC3-FDFB085B2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96184">
            <a:off x="1289952" y="3775657"/>
            <a:ext cx="677561" cy="103719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12DF8C2-5B66-6455-9CC0-6DE6B0330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17315">
            <a:off x="8578985" y="3471589"/>
            <a:ext cx="662188" cy="104281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8F2859D-F40E-504C-6BEA-644DB02A5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45646">
            <a:off x="9715078" y="4740781"/>
            <a:ext cx="679387" cy="101908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0DC47FB-E974-D561-C9ED-F15730F976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2095" y="4651676"/>
            <a:ext cx="550117" cy="85715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2508858-0B73-E1EC-8191-70FF6442B6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563185">
            <a:off x="2673955" y="4636567"/>
            <a:ext cx="711815" cy="10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8CE966-D1A6-11B7-122D-DD4ABBB6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8E9A5BF-52CA-3B25-9625-BADB76832417}"/>
              </a:ext>
            </a:extLst>
          </p:cNvPr>
          <p:cNvSpPr txBox="1">
            <a:spLocks/>
          </p:cNvSpPr>
          <p:nvPr/>
        </p:nvSpPr>
        <p:spPr>
          <a:xfrm>
            <a:off x="1014047" y="2431134"/>
            <a:ext cx="10515600" cy="1995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それぞれのはんで決めたランキングを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クラスに発表しましょう！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131225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228</Words>
  <Application>Microsoft Office PowerPoint</Application>
  <PresentationFormat>ワイド画面</PresentationFormat>
  <Paragraphs>17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HGP創英角ﾎﾟｯﾌﾟ体</vt:lpstr>
      <vt:lpstr>HGS創英角ﾎﾟｯﾌﾟ体</vt:lpstr>
      <vt:lpstr>UD デジタル 教科書体 NK</vt:lpstr>
      <vt:lpstr>UD デジタル 教科書体 NK-B</vt:lpstr>
      <vt:lpstr>UD Digi Kyokasho NP-R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自分が大切に思う「子どもの権利」を ランキングしよう！  </vt:lpstr>
      <vt:lpstr>まず、一人でランキングをしてみよう！</vt:lpstr>
      <vt:lpstr>はんではなしあって、ランキングをしてみよう！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一希 清水</dc:creator>
  <cp:lastModifiedBy>KN</cp:lastModifiedBy>
  <cp:revision>74</cp:revision>
  <cp:lastPrinted>2025-03-18T14:23:03Z</cp:lastPrinted>
  <dcterms:created xsi:type="dcterms:W3CDTF">2024-11-22T02:21:54Z</dcterms:created>
  <dcterms:modified xsi:type="dcterms:W3CDTF">2025-03-18T14:23:11Z</dcterms:modified>
</cp:coreProperties>
</file>