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27" r:id="rId2"/>
    <p:sldId id="5152" r:id="rId3"/>
    <p:sldId id="380" r:id="rId4"/>
    <p:sldId id="334" r:id="rId5"/>
    <p:sldId id="335" r:id="rId6"/>
    <p:sldId id="381" r:id="rId7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87484-912D-4957-ABEC-2797FD168E7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44CA7-96C8-45F7-BA9A-22FEDDE415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06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（参考）</a:t>
            </a:r>
            <a:r>
              <a:rPr kumimoji="1" lang="en-US" altLang="ja-JP" dirty="0"/>
              <a:t>https://www.worldvision.jp/children/trafficking_1.html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B3037-8E52-554F-BFBD-0171A0FB6D8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70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6EBF0-9A6A-E5E8-4258-3F8380BDE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95701E7-AD51-CAD9-4D5C-85115C411B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4C4F6527-0E26-FE3D-D173-92FE7C88A0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（参考）</a:t>
            </a:r>
            <a:r>
              <a:rPr kumimoji="1" lang="de-DE" altLang="ja-JP" dirty="0"/>
              <a:t>https://www.unicef.or.jp/news/2023/0094.html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5F2CA2-0903-6428-A905-F453F96139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B3037-8E52-554F-BFBD-0171A0FB6D8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735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28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50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29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29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13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18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66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74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76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80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70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CB6456-3F7B-41C4-BF79-A19276BB72C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224C05-9E09-4416-8DB4-E57DF556D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31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1444" y="189570"/>
            <a:ext cx="8341111" cy="64788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事例１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バングラデシュのオートバイ修理店で はたらく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サジャルさんは、１４さい。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お母さんといもうとと３人くらしです。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コロナ禍でお母さんが仕事をなくし、家族３人で生活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していくお金がなくなりました。そこで、サジャル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さんが学校をやめてはたらくことになりました。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いまは、朝から晩まで、オートバイ修理店で仕事を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「本当は学校に行きたいけれど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99020" y="4627541"/>
            <a:ext cx="5437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ばん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59EE96B-A0B9-57AF-AA4A-4003A98F56C3}"/>
              </a:ext>
            </a:extLst>
          </p:cNvPr>
          <p:cNvSpPr txBox="1"/>
          <p:nvPr/>
        </p:nvSpPr>
        <p:spPr>
          <a:xfrm>
            <a:off x="4754498" y="800149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しゅうりてん</a:t>
            </a:r>
            <a:endParaRPr kumimoji="1" lang="ja-JP" altLang="en-US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7EA032-CF2D-6910-B0A4-982566AF1811}"/>
              </a:ext>
            </a:extLst>
          </p:cNvPr>
          <p:cNvSpPr txBox="1"/>
          <p:nvPr/>
        </p:nvSpPr>
        <p:spPr>
          <a:xfrm>
            <a:off x="1797930" y="2848129"/>
            <a:ext cx="8405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か</a:t>
            </a:r>
            <a:endParaRPr kumimoji="1" lang="ja-JP" altLang="en-US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EBA475-E668-B790-61A2-F69AE248ABC8}"/>
              </a:ext>
            </a:extLst>
          </p:cNvPr>
          <p:cNvSpPr txBox="1"/>
          <p:nvPr/>
        </p:nvSpPr>
        <p:spPr>
          <a:xfrm>
            <a:off x="3920700" y="2870060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しごと</a:t>
            </a:r>
            <a:endParaRPr kumimoji="1" lang="ja-JP" altLang="en-US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402B1E-AE15-9EF2-8058-96D45EB35B81}"/>
              </a:ext>
            </a:extLst>
          </p:cNvPr>
          <p:cNvSpPr txBox="1"/>
          <p:nvPr/>
        </p:nvSpPr>
        <p:spPr>
          <a:xfrm>
            <a:off x="5929225" y="2854484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かぞく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A108AC-22AB-DAD0-6955-DDE1DB15A8F9}"/>
              </a:ext>
            </a:extLst>
          </p:cNvPr>
          <p:cNvSpPr txBox="1"/>
          <p:nvPr/>
        </p:nvSpPr>
        <p:spPr>
          <a:xfrm>
            <a:off x="2638483" y="2870098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かあ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42A03A3-BD7C-0C4D-92F1-E8E020491B51}"/>
              </a:ext>
            </a:extLst>
          </p:cNvPr>
          <p:cNvSpPr txBox="1"/>
          <p:nvPr/>
        </p:nvSpPr>
        <p:spPr>
          <a:xfrm>
            <a:off x="7509779" y="2854483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せいかつ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969827B-79BD-F4BA-7AEA-05BB05106A92}"/>
              </a:ext>
            </a:extLst>
          </p:cNvPr>
          <p:cNvSpPr txBox="1"/>
          <p:nvPr/>
        </p:nvSpPr>
        <p:spPr>
          <a:xfrm>
            <a:off x="2111631" y="3428999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かね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605DCF6-139C-BCCD-06A5-E8743843E7B3}"/>
              </a:ext>
            </a:extLst>
          </p:cNvPr>
          <p:cNvSpPr txBox="1"/>
          <p:nvPr/>
        </p:nvSpPr>
        <p:spPr>
          <a:xfrm>
            <a:off x="1153907" y="2191899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かあ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C92BD77-7E03-432A-DC22-BE22033B4A16}"/>
              </a:ext>
            </a:extLst>
          </p:cNvPr>
          <p:cNvSpPr txBox="1"/>
          <p:nvPr/>
        </p:nvSpPr>
        <p:spPr>
          <a:xfrm>
            <a:off x="1527645" y="3901312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がっこう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DFD6D4-40E7-69D4-FC10-7C0ACC1502B3}"/>
              </a:ext>
            </a:extLst>
          </p:cNvPr>
          <p:cNvSpPr txBox="1"/>
          <p:nvPr/>
        </p:nvSpPr>
        <p:spPr>
          <a:xfrm>
            <a:off x="2111631" y="4664344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あさ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2F7BCB4-2A90-93A3-668F-453D1DD0006F}"/>
              </a:ext>
            </a:extLst>
          </p:cNvPr>
          <p:cNvSpPr txBox="1"/>
          <p:nvPr/>
        </p:nvSpPr>
        <p:spPr>
          <a:xfrm>
            <a:off x="1153908" y="5823776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ほんとう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6D7D222-51AB-AE05-57E4-183C46A08214}"/>
              </a:ext>
            </a:extLst>
          </p:cNvPr>
          <p:cNvSpPr txBox="1"/>
          <p:nvPr/>
        </p:nvSpPr>
        <p:spPr>
          <a:xfrm>
            <a:off x="2999020" y="5808691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い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292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83D81-569E-D492-7333-77F7161D8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2B04F4E-E542-E522-9617-B2759A9724FC}"/>
              </a:ext>
            </a:extLst>
          </p:cNvPr>
          <p:cNvSpPr txBox="1"/>
          <p:nvPr/>
        </p:nvSpPr>
        <p:spPr>
          <a:xfrm>
            <a:off x="463299" y="392239"/>
            <a:ext cx="8351217" cy="6329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事例２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lnSpc>
                <a:spcPct val="150000"/>
              </a:lnSpc>
              <a:spcBef>
                <a:spcPts val="750"/>
              </a:spcBef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アフガニスタンのトールハムという町でくらす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サディアさんは１１さい。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lnSpc>
                <a:spcPct val="150000"/>
              </a:lnSpc>
              <a:spcBef>
                <a:spcPts val="750"/>
              </a:spcBef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アフガニスタンでは、長い間、たたかいが続き、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サディアさんの家はこわされてしまいました。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lnSpc>
                <a:spcPct val="150000"/>
              </a:lnSpc>
              <a:spcBef>
                <a:spcPts val="750"/>
              </a:spcBef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家のくらしを助けるため、サディアさんと友だちの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シャキーラさんは、毎日、パキスタンへの国境をこえて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商品をはこんでいます。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lnSpc>
                <a:spcPct val="150000"/>
              </a:lnSpc>
              <a:spcBef>
                <a:spcPts val="750"/>
              </a:spcBef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「大きなトラックにひかれてしまわないように、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lnSpc>
                <a:spcPct val="150000"/>
              </a:lnSpc>
              <a:spcBef>
                <a:spcPts val="750"/>
              </a:spcBef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気をつけなくちゃ。」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CC09AEC-9EF3-30A7-1193-EBEE8093FF74}"/>
              </a:ext>
            </a:extLst>
          </p:cNvPr>
          <p:cNvSpPr txBox="1"/>
          <p:nvPr/>
        </p:nvSpPr>
        <p:spPr>
          <a:xfrm>
            <a:off x="6370312" y="3765850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こっきょう</a:t>
            </a:r>
            <a:endParaRPr kumimoji="1" lang="ja-JP" altLang="en-US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3E661D-E862-5DE2-707E-0D78A4E28AD3}"/>
              </a:ext>
            </a:extLst>
          </p:cNvPr>
          <p:cNvSpPr txBox="1"/>
          <p:nvPr/>
        </p:nvSpPr>
        <p:spPr>
          <a:xfrm>
            <a:off x="547892" y="4301108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しょうひん</a:t>
            </a:r>
            <a:endParaRPr kumimoji="1" lang="ja-JP" altLang="en-US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263759-9318-3365-DAB2-675D9B57F596}"/>
              </a:ext>
            </a:extLst>
          </p:cNvPr>
          <p:cNvSpPr txBox="1"/>
          <p:nvPr/>
        </p:nvSpPr>
        <p:spPr>
          <a:xfrm>
            <a:off x="5718426" y="809523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まち</a:t>
            </a:r>
            <a:endParaRPr kumimoji="1" lang="ja-JP" altLang="en-US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147FD8-D3BD-D690-1A57-5DB42F00433F}"/>
              </a:ext>
            </a:extLst>
          </p:cNvPr>
          <p:cNvSpPr txBox="1"/>
          <p:nvPr/>
        </p:nvSpPr>
        <p:spPr>
          <a:xfrm>
            <a:off x="4045148" y="2010384"/>
            <a:ext cx="353899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ながい　あいだ　　　　　　　　　　　　　つづ</a:t>
            </a:r>
            <a:endParaRPr kumimoji="1" lang="ja-JP" altLang="en-US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13BCB1-4ED5-082D-8598-283FF0474827}"/>
              </a:ext>
            </a:extLst>
          </p:cNvPr>
          <p:cNvSpPr txBox="1"/>
          <p:nvPr/>
        </p:nvSpPr>
        <p:spPr>
          <a:xfrm>
            <a:off x="2778003" y="2615911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いえ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A33B4E-809A-34BA-A2DD-E29E644AACF7}"/>
              </a:ext>
            </a:extLst>
          </p:cNvPr>
          <p:cNvSpPr txBox="1"/>
          <p:nvPr/>
        </p:nvSpPr>
        <p:spPr>
          <a:xfrm>
            <a:off x="2778003" y="3175084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たす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00CDF59-25AB-CEEC-217C-F8BD5CCF9940}"/>
              </a:ext>
            </a:extLst>
          </p:cNvPr>
          <p:cNvSpPr txBox="1"/>
          <p:nvPr/>
        </p:nvSpPr>
        <p:spPr>
          <a:xfrm>
            <a:off x="6772129" y="3191863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とも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02ADFB-5F0B-49EF-BE12-EFA13300D434}"/>
              </a:ext>
            </a:extLst>
          </p:cNvPr>
          <p:cNvSpPr txBox="1"/>
          <p:nvPr/>
        </p:nvSpPr>
        <p:spPr>
          <a:xfrm>
            <a:off x="3398983" y="3783930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まいにち</a:t>
            </a:r>
          </a:p>
        </p:txBody>
      </p:sp>
    </p:spTree>
    <p:extLst>
      <p:ext uri="{BB962C8B-B14F-4D97-AF65-F5344CB8AC3E}">
        <p14:creationId xmlns:p14="http://schemas.microsoft.com/office/powerpoint/2010/main" val="166669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8E94E18-90E3-4AC2-BD58-075DA6CAAB6B}"/>
              </a:ext>
            </a:extLst>
          </p:cNvPr>
          <p:cNvSpPr txBox="1"/>
          <p:nvPr/>
        </p:nvSpPr>
        <p:spPr>
          <a:xfrm>
            <a:off x="519735" y="742706"/>
            <a:ext cx="8104530" cy="4991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150000"/>
              </a:lnSpc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事例３</a:t>
            </a:r>
            <a:endParaRPr kumimoji="1" lang="en-US" altLang="ja-JP" sz="2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かずや</a:t>
            </a:r>
            <a:r>
              <a:rPr kumimoji="1"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さんは、学校から帰ってきてから、家族と服を買いにいきました。</a:t>
            </a:r>
            <a:endParaRPr kumimoji="1" lang="en-US" altLang="ja-JP" sz="2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685800">
              <a:lnSpc>
                <a:spcPct val="150000"/>
              </a:lnSpc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お店には、とてもきれいなピンク色のトレーナーが売ってありました。</a:t>
            </a:r>
            <a:endParaRPr kumimoji="1" lang="en-US" altLang="ja-JP" sz="2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685800">
              <a:lnSpc>
                <a:spcPct val="150000"/>
              </a:lnSpc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ぼくが好きなタイプで、とてもかっこいいデザインだと思いましたが、</a:t>
            </a:r>
            <a:endParaRPr kumimoji="1" lang="en-US" altLang="ja-JP" sz="2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685800">
              <a:lnSpc>
                <a:spcPct val="150000"/>
              </a:lnSpc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「えっ、ピンクは女の子みたいだから　やめなさい。」</a:t>
            </a:r>
            <a:endParaRPr kumimoji="1" lang="en-US" altLang="ja-JP" sz="2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685800">
              <a:lnSpc>
                <a:spcPct val="150000"/>
              </a:lnSpc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と言われて、買ってもらえませんでした。</a:t>
            </a:r>
            <a:endParaRPr kumimoji="1" lang="en-US" altLang="ja-JP" sz="2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74D3C69-85CD-E734-3E35-6C2425CD2491}"/>
              </a:ext>
            </a:extLst>
          </p:cNvPr>
          <p:cNvSpPr txBox="1"/>
          <p:nvPr/>
        </p:nvSpPr>
        <p:spPr>
          <a:xfrm>
            <a:off x="2914620" y="1236691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がっこう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F06815-AE57-6EF1-B186-981E2679655C}"/>
              </a:ext>
            </a:extLst>
          </p:cNvPr>
          <p:cNvSpPr txBox="1"/>
          <p:nvPr/>
        </p:nvSpPr>
        <p:spPr>
          <a:xfrm>
            <a:off x="4121976" y="1188399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かえ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ABE63D-B54E-8199-9ACD-D83884657DE7}"/>
              </a:ext>
            </a:extLst>
          </p:cNvPr>
          <p:cNvSpPr txBox="1"/>
          <p:nvPr/>
        </p:nvSpPr>
        <p:spPr>
          <a:xfrm>
            <a:off x="6597544" y="1280512"/>
            <a:ext cx="17396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かぞく　　　　ふく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FA69697-C448-F7F0-59ED-16CFF1F9CC54}"/>
              </a:ext>
            </a:extLst>
          </p:cNvPr>
          <p:cNvSpPr txBox="1"/>
          <p:nvPr/>
        </p:nvSpPr>
        <p:spPr>
          <a:xfrm>
            <a:off x="616776" y="1851787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か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5FEE61-B51A-D9A2-EF68-5A0DBE84C3D1}"/>
              </a:ext>
            </a:extLst>
          </p:cNvPr>
          <p:cNvSpPr txBox="1"/>
          <p:nvPr/>
        </p:nvSpPr>
        <p:spPr>
          <a:xfrm>
            <a:off x="1143627" y="2376222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みせ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B33D9A-3C9D-64DD-480F-3EC81A08A69C}"/>
              </a:ext>
            </a:extLst>
          </p:cNvPr>
          <p:cNvSpPr txBox="1"/>
          <p:nvPr/>
        </p:nvSpPr>
        <p:spPr>
          <a:xfrm>
            <a:off x="5430823" y="2360320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いろ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76AB68-65D8-8A03-6BDD-0A9D650E1E4C}"/>
              </a:ext>
            </a:extLst>
          </p:cNvPr>
          <p:cNvSpPr txBox="1"/>
          <p:nvPr/>
        </p:nvSpPr>
        <p:spPr>
          <a:xfrm>
            <a:off x="616775" y="2900657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う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69D84C-739C-E553-E7C9-8CC40B251EC5}"/>
              </a:ext>
            </a:extLst>
          </p:cNvPr>
          <p:cNvSpPr txBox="1"/>
          <p:nvPr/>
        </p:nvSpPr>
        <p:spPr>
          <a:xfrm>
            <a:off x="1903352" y="3445295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す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621B3B4-C269-41B1-EBA6-B981D5100784}"/>
              </a:ext>
            </a:extLst>
          </p:cNvPr>
          <p:cNvSpPr txBox="1"/>
          <p:nvPr/>
        </p:nvSpPr>
        <p:spPr>
          <a:xfrm>
            <a:off x="849649" y="4037318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おも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7625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89EAA63-DF2C-474F-A1A3-EF93B450B8AC}"/>
              </a:ext>
            </a:extLst>
          </p:cNvPr>
          <p:cNvSpPr txBox="1"/>
          <p:nvPr/>
        </p:nvSpPr>
        <p:spPr>
          <a:xfrm>
            <a:off x="392784" y="826117"/>
            <a:ext cx="8358432" cy="4437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ja-JP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事例４</a:t>
            </a:r>
            <a:endParaRPr lang="en-US" altLang="ja-JP" sz="24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 みさきさんが学校から帰ってくると、こっそりしまって</a:t>
            </a:r>
            <a:br>
              <a:rPr lang="en-US" altLang="ja-JP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おいたはずの手紙が、テーブルの上においてありました。</a:t>
            </a:r>
            <a:endParaRPr lang="en-US" altLang="ja-JP" sz="24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（どうして？）</a:t>
            </a:r>
            <a:r>
              <a:rPr lang="en-US" altLang="ja-JP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と思っていると、 おうちの人に、</a:t>
            </a:r>
            <a:endParaRPr lang="en-US" altLang="ja-JP" sz="24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ja-JP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みさき、たっくん のこと すきなの。」</a:t>
            </a:r>
            <a:endParaRPr lang="en-US" altLang="ja-JP" sz="24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と言われました。</a:t>
            </a:r>
            <a:endParaRPr lang="en-US" altLang="ja-JP" sz="24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（</a:t>
            </a:r>
            <a:r>
              <a:rPr lang="ja-JP" altLang="ja-JP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えっ、</a:t>
            </a: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わたしが書いた</a:t>
            </a:r>
            <a:r>
              <a:rPr lang="ja-JP" altLang="ja-JP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お手紙、</a:t>
            </a: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かって</a:t>
            </a:r>
            <a:r>
              <a:rPr lang="ja-JP" altLang="ja-JP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読</a:t>
            </a:r>
            <a:r>
              <a:rPr lang="ja-JP" altLang="ja-JP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んだの？</a:t>
            </a: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と、わたしは思いました。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0D82F6E-D8B1-9A40-3836-3FAFF209DC86}"/>
              </a:ext>
            </a:extLst>
          </p:cNvPr>
          <p:cNvSpPr txBox="1"/>
          <p:nvPr/>
        </p:nvSpPr>
        <p:spPr>
          <a:xfrm>
            <a:off x="2645679" y="1358152"/>
            <a:ext cx="17111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がっこう　　　　　かえ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B2F605-DFBD-0633-A439-C91DBE7A11FB}"/>
              </a:ext>
            </a:extLst>
          </p:cNvPr>
          <p:cNvSpPr txBox="1"/>
          <p:nvPr/>
        </p:nvSpPr>
        <p:spPr>
          <a:xfrm>
            <a:off x="2309502" y="1890187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てがみ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5CC4C7-2AF7-D1A1-590F-DD87232DEF2E}"/>
              </a:ext>
            </a:extLst>
          </p:cNvPr>
          <p:cNvSpPr txBox="1"/>
          <p:nvPr/>
        </p:nvSpPr>
        <p:spPr>
          <a:xfrm>
            <a:off x="3095435" y="4032751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か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85C59B0-D467-4158-EAAC-86CE588DBE2C}"/>
              </a:ext>
            </a:extLst>
          </p:cNvPr>
          <p:cNvSpPr txBox="1"/>
          <p:nvPr/>
        </p:nvSpPr>
        <p:spPr>
          <a:xfrm>
            <a:off x="6528917" y="4032751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よ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A0AA15-6901-E487-3441-6F5F9F716E9E}"/>
              </a:ext>
            </a:extLst>
          </p:cNvPr>
          <p:cNvSpPr txBox="1"/>
          <p:nvPr/>
        </p:nvSpPr>
        <p:spPr>
          <a:xfrm>
            <a:off x="3095434" y="2441535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おも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9180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02526" y="933124"/>
            <a:ext cx="8296508" cy="4991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事例５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小学校３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年生のみささんには、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１さいの小さな妹が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おうちの人が出かけて帰ってこない時は、ずっと 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みささんがミルクをつくったり、おむつをかえたり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おうちの人が用事で朝からいない時は、みささんは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学校を休んで、妹のお世話をしています。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そんな時は、友だちとも遊べません。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57FA10F-2A4C-D5C4-4A07-29B0BE28370C}"/>
              </a:ext>
            </a:extLst>
          </p:cNvPr>
          <p:cNvSpPr txBox="1"/>
          <p:nvPr/>
        </p:nvSpPr>
        <p:spPr>
          <a:xfrm>
            <a:off x="7271467" y="1392646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いもうと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95AF5E2-A755-ABEE-2060-65ADDC90679C}"/>
              </a:ext>
            </a:extLst>
          </p:cNvPr>
          <p:cNvSpPr txBox="1"/>
          <p:nvPr/>
        </p:nvSpPr>
        <p:spPr>
          <a:xfrm>
            <a:off x="4045148" y="2535646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かえ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3CCC9B-E91F-E6CF-992A-33DA21E15A7F}"/>
              </a:ext>
            </a:extLst>
          </p:cNvPr>
          <p:cNvSpPr txBox="1"/>
          <p:nvPr/>
        </p:nvSpPr>
        <p:spPr>
          <a:xfrm>
            <a:off x="5995239" y="2535646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とき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C84A33-B2D1-5F9D-7EE4-7744C1DAD8DA}"/>
              </a:ext>
            </a:extLst>
          </p:cNvPr>
          <p:cNvSpPr txBox="1"/>
          <p:nvPr/>
        </p:nvSpPr>
        <p:spPr>
          <a:xfrm>
            <a:off x="2860832" y="4135846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ようじ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0F094A1-301E-3564-4862-52571985B8E1}"/>
              </a:ext>
            </a:extLst>
          </p:cNvPr>
          <p:cNvSpPr txBox="1"/>
          <p:nvPr/>
        </p:nvSpPr>
        <p:spPr>
          <a:xfrm>
            <a:off x="3694549" y="4135846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あさ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B74277-8704-1C97-3236-E9CA239650A8}"/>
              </a:ext>
            </a:extLst>
          </p:cNvPr>
          <p:cNvSpPr txBox="1"/>
          <p:nvPr/>
        </p:nvSpPr>
        <p:spPr>
          <a:xfrm>
            <a:off x="5545989" y="4135846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とき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21F5010-FE13-E1C7-9CDB-4C8C2B7EB096}"/>
              </a:ext>
            </a:extLst>
          </p:cNvPr>
          <p:cNvSpPr txBox="1"/>
          <p:nvPr/>
        </p:nvSpPr>
        <p:spPr>
          <a:xfrm>
            <a:off x="1556466" y="4714070"/>
            <a:ext cx="1053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やす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EE3840-6924-6A2F-B737-ADA05A0035E5}"/>
              </a:ext>
            </a:extLst>
          </p:cNvPr>
          <p:cNvSpPr txBox="1"/>
          <p:nvPr/>
        </p:nvSpPr>
        <p:spPr>
          <a:xfrm>
            <a:off x="702526" y="4714070"/>
            <a:ext cx="17111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がっこう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9F2EC00-816D-BA52-9561-5CC884D5233E}"/>
              </a:ext>
            </a:extLst>
          </p:cNvPr>
          <p:cNvSpPr txBox="1"/>
          <p:nvPr/>
        </p:nvSpPr>
        <p:spPr>
          <a:xfrm>
            <a:off x="2838965" y="4741137"/>
            <a:ext cx="17111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いもうと　　　　せわ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E53C680-BDBF-8F60-FFB8-349FBEDD4817}"/>
              </a:ext>
            </a:extLst>
          </p:cNvPr>
          <p:cNvSpPr txBox="1"/>
          <p:nvPr/>
        </p:nvSpPr>
        <p:spPr>
          <a:xfrm>
            <a:off x="1864895" y="5292900"/>
            <a:ext cx="30029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 とき                   とも　　　　　　　　　あそ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667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 noGrp="1"/>
          </p:cNvSpPr>
          <p:nvPr>
            <p:ph type="title"/>
          </p:nvPr>
        </p:nvSpPr>
        <p:spPr>
          <a:xfrm>
            <a:off x="745573" y="821175"/>
            <a:ext cx="7930076" cy="554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事例６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小学校３年生のたくまさんは、明日、学校に行きたくありません。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どうしてかというと、同じはんのまみさんと言い合いになって、「もう、男のくせに　いちいちうるさい！ 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だまっといて！」と言われて、話し合いに入れてもらえなかったからです。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明日から、どうしようかと なやんでいます。</a:t>
            </a: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6E99FEB-7496-24C5-AD1D-0BA99673FABB}"/>
              </a:ext>
            </a:extLst>
          </p:cNvPr>
          <p:cNvSpPr txBox="1"/>
          <p:nvPr/>
        </p:nvSpPr>
        <p:spPr>
          <a:xfrm>
            <a:off x="5408996" y="1298517"/>
            <a:ext cx="21616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あした　　　がっこう　　　い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163D197-D0AA-A8A7-4972-DA3F741A0347}"/>
              </a:ext>
            </a:extLst>
          </p:cNvPr>
          <p:cNvSpPr txBox="1"/>
          <p:nvPr/>
        </p:nvSpPr>
        <p:spPr>
          <a:xfrm>
            <a:off x="4077738" y="2387728"/>
            <a:ext cx="494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おな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1BDBDD-CE25-A40B-A04D-571454663589}"/>
              </a:ext>
            </a:extLst>
          </p:cNvPr>
          <p:cNvSpPr txBox="1"/>
          <p:nvPr/>
        </p:nvSpPr>
        <p:spPr>
          <a:xfrm>
            <a:off x="7062984" y="2387728"/>
            <a:ext cx="14758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ja-JP" altLang="en-US" sz="1050" dirty="0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t>　い　　　あ</a:t>
            </a:r>
            <a:endParaRPr kumimoji="1" lang="en-US" altLang="ja-JP" sz="1050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596</Words>
  <Application>Microsoft Office PowerPoint</Application>
  <PresentationFormat>画面に合わせる (4:3)</PresentationFormat>
  <Paragraphs>84</Paragraphs>
  <Slides>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HG丸ｺﾞｼｯｸM-PRO</vt:lpstr>
      <vt:lpstr>游ゴシック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事例６    小学校３年生のたくまさんは、明日、学校に行きたくありません。    どうしてかというと、同じはんのまみさんと言い合いになって、「もう、男のくせに　いちいちうるさい！  だまっといて！」と言われて、話し合いに入れてもらえなかったからです。     明日から、どうしようかと なやんでいます。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KN</dc:creator>
  <cp:lastModifiedBy>KN</cp:lastModifiedBy>
  <cp:revision>6</cp:revision>
  <cp:lastPrinted>2025-03-18T04:04:13Z</cp:lastPrinted>
  <dcterms:created xsi:type="dcterms:W3CDTF">2025-03-17T08:07:03Z</dcterms:created>
  <dcterms:modified xsi:type="dcterms:W3CDTF">2025-03-18T04:04:41Z</dcterms:modified>
</cp:coreProperties>
</file>